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82" r:id="rId23"/>
    <p:sldId id="278" r:id="rId24"/>
    <p:sldId id="279" r:id="rId25"/>
    <p:sldId id="280" r:id="rId26"/>
    <p:sldId id="283" r:id="rId27"/>
    <p:sldId id="284" r:id="rId28"/>
    <p:sldId id="285" r:id="rId29"/>
    <p:sldId id="288" r:id="rId30"/>
    <p:sldId id="289" r:id="rId31"/>
    <p:sldId id="290" r:id="rId32"/>
    <p:sldId id="286" r:id="rId33"/>
    <p:sldId id="292" r:id="rId34"/>
    <p:sldId id="295" r:id="rId35"/>
    <p:sldId id="294" r:id="rId36"/>
    <p:sldId id="324" r:id="rId37"/>
    <p:sldId id="325" r:id="rId38"/>
    <p:sldId id="293" r:id="rId39"/>
    <p:sldId id="326" r:id="rId40"/>
    <p:sldId id="327" r:id="rId41"/>
    <p:sldId id="287" r:id="rId42"/>
    <p:sldId id="296" r:id="rId43"/>
    <p:sldId id="297" r:id="rId44"/>
    <p:sldId id="330" r:id="rId45"/>
    <p:sldId id="331" r:id="rId46"/>
    <p:sldId id="298" r:id="rId47"/>
    <p:sldId id="328" r:id="rId48"/>
    <p:sldId id="329"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30FAF4-E0F0-40A1-ADE3-08BC4ED5A29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IN"/>
        </a:p>
      </dgm:t>
    </dgm:pt>
    <dgm:pt modelId="{24011AB3-F03C-431D-991B-59B96DBDAED5}">
      <dgm:prSet phldrT="[Text]"/>
      <dgm:spPr/>
      <dgm:t>
        <a:bodyPr/>
        <a:lstStyle/>
        <a:p>
          <a:pPr algn="ctr"/>
          <a:r>
            <a:rPr lang="en-US" dirty="0" smtClean="0"/>
            <a:t>Theory of Machine</a:t>
          </a:r>
          <a:endParaRPr lang="en-IN" dirty="0"/>
        </a:p>
      </dgm:t>
    </dgm:pt>
    <dgm:pt modelId="{02BFAB2F-8D08-44F7-A2FE-5275E6556D2D}" type="parTrans" cxnId="{F10A2501-7865-44B7-A37A-B6BEA71A4724}">
      <dgm:prSet/>
      <dgm:spPr/>
      <dgm:t>
        <a:bodyPr/>
        <a:lstStyle/>
        <a:p>
          <a:pPr algn="ctr"/>
          <a:endParaRPr lang="en-IN"/>
        </a:p>
      </dgm:t>
    </dgm:pt>
    <dgm:pt modelId="{757C3864-884D-4185-B57D-686E0D7DB141}" type="sibTrans" cxnId="{F10A2501-7865-44B7-A37A-B6BEA71A4724}">
      <dgm:prSet/>
      <dgm:spPr/>
      <dgm:t>
        <a:bodyPr/>
        <a:lstStyle/>
        <a:p>
          <a:pPr algn="ctr"/>
          <a:endParaRPr lang="en-IN"/>
        </a:p>
      </dgm:t>
    </dgm:pt>
    <dgm:pt modelId="{2BC3E944-264C-499C-A806-CFE723B3D24C}">
      <dgm:prSet phldrT="[Text]"/>
      <dgm:spPr/>
      <dgm:t>
        <a:bodyPr/>
        <a:lstStyle/>
        <a:p>
          <a:pPr algn="ctr"/>
          <a:r>
            <a:rPr lang="en-US" dirty="0" smtClean="0"/>
            <a:t>Dynamics</a:t>
          </a:r>
          <a:endParaRPr lang="en-IN" dirty="0"/>
        </a:p>
      </dgm:t>
    </dgm:pt>
    <dgm:pt modelId="{A47258BA-02FE-4A8D-9288-6BDA2EFE7778}" type="parTrans" cxnId="{9FBC1E02-7180-4212-9AC6-37D8E3CBF999}">
      <dgm:prSet/>
      <dgm:spPr/>
      <dgm:t>
        <a:bodyPr/>
        <a:lstStyle/>
        <a:p>
          <a:pPr algn="ctr"/>
          <a:endParaRPr lang="en-IN" dirty="0"/>
        </a:p>
      </dgm:t>
    </dgm:pt>
    <dgm:pt modelId="{AB02DF3B-3C84-4F31-AEBB-3A7398BB5DDF}" type="sibTrans" cxnId="{9FBC1E02-7180-4212-9AC6-37D8E3CBF999}">
      <dgm:prSet/>
      <dgm:spPr/>
      <dgm:t>
        <a:bodyPr/>
        <a:lstStyle/>
        <a:p>
          <a:pPr algn="ctr"/>
          <a:endParaRPr lang="en-IN"/>
        </a:p>
      </dgm:t>
    </dgm:pt>
    <dgm:pt modelId="{C03BDBAA-5E74-4F9B-954D-32DFEE448CF3}">
      <dgm:prSet phldrT="[Text]"/>
      <dgm:spPr/>
      <dgm:t>
        <a:bodyPr/>
        <a:lstStyle/>
        <a:p>
          <a:pPr algn="ctr"/>
          <a:r>
            <a:rPr lang="en-US" dirty="0" smtClean="0"/>
            <a:t>Statics</a:t>
          </a:r>
          <a:endParaRPr lang="en-IN" dirty="0"/>
        </a:p>
      </dgm:t>
    </dgm:pt>
    <dgm:pt modelId="{24E1FA99-A0F5-4000-8139-7F2213D37576}" type="parTrans" cxnId="{289DAD37-4168-47D1-A8E7-E74EB4C0D643}">
      <dgm:prSet/>
      <dgm:spPr/>
      <dgm:t>
        <a:bodyPr/>
        <a:lstStyle/>
        <a:p>
          <a:pPr algn="ctr"/>
          <a:endParaRPr lang="en-IN" dirty="0"/>
        </a:p>
      </dgm:t>
    </dgm:pt>
    <dgm:pt modelId="{39B8633B-E3BE-4C8F-8BA1-A3DE411436E0}" type="sibTrans" cxnId="{289DAD37-4168-47D1-A8E7-E74EB4C0D643}">
      <dgm:prSet/>
      <dgm:spPr/>
      <dgm:t>
        <a:bodyPr/>
        <a:lstStyle/>
        <a:p>
          <a:pPr algn="ctr"/>
          <a:endParaRPr lang="en-IN"/>
        </a:p>
      </dgm:t>
    </dgm:pt>
    <dgm:pt modelId="{9B9F093F-449C-41B6-8E18-34C3459C4B07}">
      <dgm:prSet phldrT="[Text]"/>
      <dgm:spPr/>
      <dgm:t>
        <a:bodyPr/>
        <a:lstStyle/>
        <a:p>
          <a:pPr algn="ctr"/>
          <a:r>
            <a:rPr lang="en-US" dirty="0" smtClean="0"/>
            <a:t>Kinetics</a:t>
          </a:r>
          <a:endParaRPr lang="en-IN" dirty="0"/>
        </a:p>
      </dgm:t>
    </dgm:pt>
    <dgm:pt modelId="{804320DF-7DBB-4BBB-9025-C6A66A2F191A}" type="parTrans" cxnId="{A57AD517-162E-4E16-9352-842E396D8EB5}">
      <dgm:prSet/>
      <dgm:spPr/>
      <dgm:t>
        <a:bodyPr/>
        <a:lstStyle/>
        <a:p>
          <a:pPr algn="ctr"/>
          <a:endParaRPr lang="en-IN" dirty="0"/>
        </a:p>
      </dgm:t>
    </dgm:pt>
    <dgm:pt modelId="{4ED80D36-2B4B-49B4-B237-E56F3907C475}" type="sibTrans" cxnId="{A57AD517-162E-4E16-9352-842E396D8EB5}">
      <dgm:prSet/>
      <dgm:spPr/>
      <dgm:t>
        <a:bodyPr/>
        <a:lstStyle/>
        <a:p>
          <a:pPr algn="ctr"/>
          <a:endParaRPr lang="en-IN"/>
        </a:p>
      </dgm:t>
    </dgm:pt>
    <dgm:pt modelId="{D4A3D9D2-5FAA-4196-99E0-E8D2513BC83F}">
      <dgm:prSet phldrT="[Text]"/>
      <dgm:spPr/>
      <dgm:t>
        <a:bodyPr/>
        <a:lstStyle/>
        <a:p>
          <a:pPr algn="ctr"/>
          <a:r>
            <a:rPr lang="en-US" dirty="0" smtClean="0"/>
            <a:t>kinematics</a:t>
          </a:r>
          <a:endParaRPr lang="en-IN" dirty="0"/>
        </a:p>
      </dgm:t>
    </dgm:pt>
    <dgm:pt modelId="{6202B93F-9094-4D42-8314-9145BB2D2E74}" type="parTrans" cxnId="{5E1826C9-5FE7-4FB4-B020-A020910AEDFC}">
      <dgm:prSet/>
      <dgm:spPr/>
      <dgm:t>
        <a:bodyPr/>
        <a:lstStyle/>
        <a:p>
          <a:pPr algn="ctr"/>
          <a:endParaRPr lang="en-IN" dirty="0"/>
        </a:p>
      </dgm:t>
    </dgm:pt>
    <dgm:pt modelId="{21F5DA3C-EBFA-49AF-9DE4-E5E3A55DDD1B}" type="sibTrans" cxnId="{5E1826C9-5FE7-4FB4-B020-A020910AEDFC}">
      <dgm:prSet/>
      <dgm:spPr/>
      <dgm:t>
        <a:bodyPr/>
        <a:lstStyle/>
        <a:p>
          <a:pPr algn="ctr"/>
          <a:endParaRPr lang="en-IN"/>
        </a:p>
      </dgm:t>
    </dgm:pt>
    <dgm:pt modelId="{F99F09AD-A6C4-4BD4-9B9F-1E5B2B43B1AC}" type="pres">
      <dgm:prSet presAssocID="{9430FAF4-E0F0-40A1-ADE3-08BC4ED5A290}" presName="hierChild1" presStyleCnt="0">
        <dgm:presLayoutVars>
          <dgm:chPref val="1"/>
          <dgm:dir/>
          <dgm:animOne val="branch"/>
          <dgm:animLvl val="lvl"/>
          <dgm:resizeHandles/>
        </dgm:presLayoutVars>
      </dgm:prSet>
      <dgm:spPr/>
      <dgm:t>
        <a:bodyPr/>
        <a:lstStyle/>
        <a:p>
          <a:endParaRPr lang="en-IN"/>
        </a:p>
      </dgm:t>
    </dgm:pt>
    <dgm:pt modelId="{6EA14ADC-1597-49E9-8726-76CDBAA66157}" type="pres">
      <dgm:prSet presAssocID="{24011AB3-F03C-431D-991B-59B96DBDAED5}" presName="hierRoot1" presStyleCnt="0"/>
      <dgm:spPr/>
    </dgm:pt>
    <dgm:pt modelId="{44E77A95-B790-4989-A510-736A1F11DD27}" type="pres">
      <dgm:prSet presAssocID="{24011AB3-F03C-431D-991B-59B96DBDAED5}" presName="composite" presStyleCnt="0"/>
      <dgm:spPr/>
    </dgm:pt>
    <dgm:pt modelId="{B769A724-EA52-462B-8118-8FF5D7B91BD5}" type="pres">
      <dgm:prSet presAssocID="{24011AB3-F03C-431D-991B-59B96DBDAED5}" presName="background" presStyleLbl="node0" presStyleIdx="0" presStyleCnt="1"/>
      <dgm:spPr/>
    </dgm:pt>
    <dgm:pt modelId="{55DDD227-3C8B-4623-B114-3F6CD35D4067}" type="pres">
      <dgm:prSet presAssocID="{24011AB3-F03C-431D-991B-59B96DBDAED5}" presName="text" presStyleLbl="fgAcc0" presStyleIdx="0" presStyleCnt="1" custLinFactNeighborX="591" custLinFactNeighborY="-6222">
        <dgm:presLayoutVars>
          <dgm:chPref val="3"/>
        </dgm:presLayoutVars>
      </dgm:prSet>
      <dgm:spPr/>
      <dgm:t>
        <a:bodyPr/>
        <a:lstStyle/>
        <a:p>
          <a:endParaRPr lang="en-IN"/>
        </a:p>
      </dgm:t>
    </dgm:pt>
    <dgm:pt modelId="{D5A89158-CDEC-4527-AE5D-191E14A5B50F}" type="pres">
      <dgm:prSet presAssocID="{24011AB3-F03C-431D-991B-59B96DBDAED5}" presName="hierChild2" presStyleCnt="0"/>
      <dgm:spPr/>
    </dgm:pt>
    <dgm:pt modelId="{D1F018E7-562B-468F-BABC-30042EBAE029}" type="pres">
      <dgm:prSet presAssocID="{A47258BA-02FE-4A8D-9288-6BDA2EFE7778}" presName="Name10" presStyleLbl="parChTrans1D2" presStyleIdx="0" presStyleCnt="2"/>
      <dgm:spPr/>
      <dgm:t>
        <a:bodyPr/>
        <a:lstStyle/>
        <a:p>
          <a:endParaRPr lang="en-IN"/>
        </a:p>
      </dgm:t>
    </dgm:pt>
    <dgm:pt modelId="{1C518119-2533-4173-A17E-70124C24AD6D}" type="pres">
      <dgm:prSet presAssocID="{2BC3E944-264C-499C-A806-CFE723B3D24C}" presName="hierRoot2" presStyleCnt="0"/>
      <dgm:spPr/>
    </dgm:pt>
    <dgm:pt modelId="{79EA95B1-F9E7-4D5B-A088-6DB07B5F3656}" type="pres">
      <dgm:prSet presAssocID="{2BC3E944-264C-499C-A806-CFE723B3D24C}" presName="composite2" presStyleCnt="0"/>
      <dgm:spPr/>
    </dgm:pt>
    <dgm:pt modelId="{B8077FFC-A439-43B4-9956-2D560AC087CE}" type="pres">
      <dgm:prSet presAssocID="{2BC3E944-264C-499C-A806-CFE723B3D24C}" presName="background2" presStyleLbl="node2" presStyleIdx="0" presStyleCnt="2"/>
      <dgm:spPr/>
    </dgm:pt>
    <dgm:pt modelId="{870C561E-0E68-41AA-8D56-295DD40AC502}" type="pres">
      <dgm:prSet presAssocID="{2BC3E944-264C-499C-A806-CFE723B3D24C}" presName="text2" presStyleLbl="fgAcc2" presStyleIdx="0" presStyleCnt="2" custLinFactNeighborX="-45165" custLinFactNeighborY="-3131">
        <dgm:presLayoutVars>
          <dgm:chPref val="3"/>
        </dgm:presLayoutVars>
      </dgm:prSet>
      <dgm:spPr/>
      <dgm:t>
        <a:bodyPr/>
        <a:lstStyle/>
        <a:p>
          <a:endParaRPr lang="en-IN"/>
        </a:p>
      </dgm:t>
    </dgm:pt>
    <dgm:pt modelId="{868BC05A-9507-4514-9AD0-BAC3F928DBE2}" type="pres">
      <dgm:prSet presAssocID="{2BC3E944-264C-499C-A806-CFE723B3D24C}" presName="hierChild3" presStyleCnt="0"/>
      <dgm:spPr/>
    </dgm:pt>
    <dgm:pt modelId="{700C4DB0-DC90-4D60-AC88-C72C2B0AA9E1}" type="pres">
      <dgm:prSet presAssocID="{24E1FA99-A0F5-4000-8139-7F2213D37576}" presName="Name17" presStyleLbl="parChTrans1D3" presStyleIdx="0" presStyleCnt="2"/>
      <dgm:spPr/>
      <dgm:t>
        <a:bodyPr/>
        <a:lstStyle/>
        <a:p>
          <a:endParaRPr lang="en-IN"/>
        </a:p>
      </dgm:t>
    </dgm:pt>
    <dgm:pt modelId="{33A3353C-2CE4-432D-86EC-E8E7317DC631}" type="pres">
      <dgm:prSet presAssocID="{C03BDBAA-5E74-4F9B-954D-32DFEE448CF3}" presName="hierRoot3" presStyleCnt="0"/>
      <dgm:spPr/>
    </dgm:pt>
    <dgm:pt modelId="{21A559DC-51EA-4391-9CF5-0555FF2C3271}" type="pres">
      <dgm:prSet presAssocID="{C03BDBAA-5E74-4F9B-954D-32DFEE448CF3}" presName="composite3" presStyleCnt="0"/>
      <dgm:spPr/>
    </dgm:pt>
    <dgm:pt modelId="{23AC425F-5999-4329-9188-D09F7466F1BE}" type="pres">
      <dgm:prSet presAssocID="{C03BDBAA-5E74-4F9B-954D-32DFEE448CF3}" presName="background3" presStyleLbl="node3" presStyleIdx="0" presStyleCnt="2"/>
      <dgm:spPr/>
    </dgm:pt>
    <dgm:pt modelId="{A6D80703-16EF-4222-A9CB-9A2ACE5AC034}" type="pres">
      <dgm:prSet presAssocID="{C03BDBAA-5E74-4F9B-954D-32DFEE448CF3}" presName="text3" presStyleLbl="fgAcc3" presStyleIdx="0" presStyleCnt="2">
        <dgm:presLayoutVars>
          <dgm:chPref val="3"/>
        </dgm:presLayoutVars>
      </dgm:prSet>
      <dgm:spPr/>
      <dgm:t>
        <a:bodyPr/>
        <a:lstStyle/>
        <a:p>
          <a:endParaRPr lang="en-IN"/>
        </a:p>
      </dgm:t>
    </dgm:pt>
    <dgm:pt modelId="{A8FC2AAF-323B-413E-B259-A8DD7C4B6F07}" type="pres">
      <dgm:prSet presAssocID="{C03BDBAA-5E74-4F9B-954D-32DFEE448CF3}" presName="hierChild4" presStyleCnt="0"/>
      <dgm:spPr/>
    </dgm:pt>
    <dgm:pt modelId="{01A4CEBD-FB9F-4245-9455-2B2662A1E622}" type="pres">
      <dgm:prSet presAssocID="{804320DF-7DBB-4BBB-9025-C6A66A2F191A}" presName="Name17" presStyleLbl="parChTrans1D3" presStyleIdx="1" presStyleCnt="2"/>
      <dgm:spPr/>
      <dgm:t>
        <a:bodyPr/>
        <a:lstStyle/>
        <a:p>
          <a:endParaRPr lang="en-IN"/>
        </a:p>
      </dgm:t>
    </dgm:pt>
    <dgm:pt modelId="{F5B5A95E-8A37-46F5-9D2F-C44F2D0858CF}" type="pres">
      <dgm:prSet presAssocID="{9B9F093F-449C-41B6-8E18-34C3459C4B07}" presName="hierRoot3" presStyleCnt="0"/>
      <dgm:spPr/>
    </dgm:pt>
    <dgm:pt modelId="{1C416F3A-3068-4C8E-860C-D70462E47E64}" type="pres">
      <dgm:prSet presAssocID="{9B9F093F-449C-41B6-8E18-34C3459C4B07}" presName="composite3" presStyleCnt="0"/>
      <dgm:spPr/>
    </dgm:pt>
    <dgm:pt modelId="{FDCB9F70-50CE-4D53-9A2D-97BCF4C95D77}" type="pres">
      <dgm:prSet presAssocID="{9B9F093F-449C-41B6-8E18-34C3459C4B07}" presName="background3" presStyleLbl="node3" presStyleIdx="1" presStyleCnt="2"/>
      <dgm:spPr/>
    </dgm:pt>
    <dgm:pt modelId="{97D7746E-8F88-440D-946F-5D596C640AD1}" type="pres">
      <dgm:prSet presAssocID="{9B9F093F-449C-41B6-8E18-34C3459C4B07}" presName="text3" presStyleLbl="fgAcc3" presStyleIdx="1" presStyleCnt="2">
        <dgm:presLayoutVars>
          <dgm:chPref val="3"/>
        </dgm:presLayoutVars>
      </dgm:prSet>
      <dgm:spPr/>
      <dgm:t>
        <a:bodyPr/>
        <a:lstStyle/>
        <a:p>
          <a:endParaRPr lang="en-IN"/>
        </a:p>
      </dgm:t>
    </dgm:pt>
    <dgm:pt modelId="{FF84E4BB-C0C5-43E2-9685-B9A278DB6888}" type="pres">
      <dgm:prSet presAssocID="{9B9F093F-449C-41B6-8E18-34C3459C4B07}" presName="hierChild4" presStyleCnt="0"/>
      <dgm:spPr/>
    </dgm:pt>
    <dgm:pt modelId="{C5C148CD-F574-4517-B657-F299B884E22F}" type="pres">
      <dgm:prSet presAssocID="{6202B93F-9094-4D42-8314-9145BB2D2E74}" presName="Name10" presStyleLbl="parChTrans1D2" presStyleIdx="1" presStyleCnt="2"/>
      <dgm:spPr/>
      <dgm:t>
        <a:bodyPr/>
        <a:lstStyle/>
        <a:p>
          <a:endParaRPr lang="en-IN"/>
        </a:p>
      </dgm:t>
    </dgm:pt>
    <dgm:pt modelId="{B91D330B-178B-4129-899E-1B5AA5B21868}" type="pres">
      <dgm:prSet presAssocID="{D4A3D9D2-5FAA-4196-99E0-E8D2513BC83F}" presName="hierRoot2" presStyleCnt="0"/>
      <dgm:spPr/>
    </dgm:pt>
    <dgm:pt modelId="{059F7453-44C3-4C95-8BFD-FB7A840508C8}" type="pres">
      <dgm:prSet presAssocID="{D4A3D9D2-5FAA-4196-99E0-E8D2513BC83F}" presName="composite2" presStyleCnt="0"/>
      <dgm:spPr/>
    </dgm:pt>
    <dgm:pt modelId="{D792678F-4E95-42F5-9F8C-7C6A21531BD3}" type="pres">
      <dgm:prSet presAssocID="{D4A3D9D2-5FAA-4196-99E0-E8D2513BC83F}" presName="background2" presStyleLbl="node2" presStyleIdx="1" presStyleCnt="2"/>
      <dgm:spPr/>
    </dgm:pt>
    <dgm:pt modelId="{EABCA0A4-FE7C-4182-8408-5A6D5884D14E}" type="pres">
      <dgm:prSet presAssocID="{D4A3D9D2-5FAA-4196-99E0-E8D2513BC83F}" presName="text2" presStyleLbl="fgAcc2" presStyleIdx="1" presStyleCnt="2" custLinFactNeighborX="47645" custLinFactNeighborY="-3131">
        <dgm:presLayoutVars>
          <dgm:chPref val="3"/>
        </dgm:presLayoutVars>
      </dgm:prSet>
      <dgm:spPr/>
      <dgm:t>
        <a:bodyPr/>
        <a:lstStyle/>
        <a:p>
          <a:endParaRPr lang="en-IN"/>
        </a:p>
      </dgm:t>
    </dgm:pt>
    <dgm:pt modelId="{136E1D6F-D38E-43AD-80AD-D5D9A77A8891}" type="pres">
      <dgm:prSet presAssocID="{D4A3D9D2-5FAA-4196-99E0-E8D2513BC83F}" presName="hierChild3" presStyleCnt="0"/>
      <dgm:spPr/>
    </dgm:pt>
  </dgm:ptLst>
  <dgm:cxnLst>
    <dgm:cxn modelId="{8883B60A-7BF1-4BBE-8850-C4386420D2DB}" type="presOf" srcId="{24E1FA99-A0F5-4000-8139-7F2213D37576}" destId="{700C4DB0-DC90-4D60-AC88-C72C2B0AA9E1}" srcOrd="0" destOrd="0" presId="urn:microsoft.com/office/officeart/2005/8/layout/hierarchy1"/>
    <dgm:cxn modelId="{9FBC1E02-7180-4212-9AC6-37D8E3CBF999}" srcId="{24011AB3-F03C-431D-991B-59B96DBDAED5}" destId="{2BC3E944-264C-499C-A806-CFE723B3D24C}" srcOrd="0" destOrd="0" parTransId="{A47258BA-02FE-4A8D-9288-6BDA2EFE7778}" sibTransId="{AB02DF3B-3C84-4F31-AEBB-3A7398BB5DDF}"/>
    <dgm:cxn modelId="{7A91EC1C-3ACE-4AAC-9A26-5454A07B5D4F}" type="presOf" srcId="{2BC3E944-264C-499C-A806-CFE723B3D24C}" destId="{870C561E-0E68-41AA-8D56-295DD40AC502}" srcOrd="0" destOrd="0" presId="urn:microsoft.com/office/officeart/2005/8/layout/hierarchy1"/>
    <dgm:cxn modelId="{A57AD517-162E-4E16-9352-842E396D8EB5}" srcId="{2BC3E944-264C-499C-A806-CFE723B3D24C}" destId="{9B9F093F-449C-41B6-8E18-34C3459C4B07}" srcOrd="1" destOrd="0" parTransId="{804320DF-7DBB-4BBB-9025-C6A66A2F191A}" sibTransId="{4ED80D36-2B4B-49B4-B237-E56F3907C475}"/>
    <dgm:cxn modelId="{EEE26019-5773-41D6-B1F3-993A594B5A61}" type="presOf" srcId="{804320DF-7DBB-4BBB-9025-C6A66A2F191A}" destId="{01A4CEBD-FB9F-4245-9455-2B2662A1E622}" srcOrd="0" destOrd="0" presId="urn:microsoft.com/office/officeart/2005/8/layout/hierarchy1"/>
    <dgm:cxn modelId="{B815BFBA-848B-4A53-ADA3-463C4D97424E}" type="presOf" srcId="{C03BDBAA-5E74-4F9B-954D-32DFEE448CF3}" destId="{A6D80703-16EF-4222-A9CB-9A2ACE5AC034}" srcOrd="0" destOrd="0" presId="urn:microsoft.com/office/officeart/2005/8/layout/hierarchy1"/>
    <dgm:cxn modelId="{5E1826C9-5FE7-4FB4-B020-A020910AEDFC}" srcId="{24011AB3-F03C-431D-991B-59B96DBDAED5}" destId="{D4A3D9D2-5FAA-4196-99E0-E8D2513BC83F}" srcOrd="1" destOrd="0" parTransId="{6202B93F-9094-4D42-8314-9145BB2D2E74}" sibTransId="{21F5DA3C-EBFA-49AF-9DE4-E5E3A55DDD1B}"/>
    <dgm:cxn modelId="{F10A2501-7865-44B7-A37A-B6BEA71A4724}" srcId="{9430FAF4-E0F0-40A1-ADE3-08BC4ED5A290}" destId="{24011AB3-F03C-431D-991B-59B96DBDAED5}" srcOrd="0" destOrd="0" parTransId="{02BFAB2F-8D08-44F7-A2FE-5275E6556D2D}" sibTransId="{757C3864-884D-4185-B57D-686E0D7DB141}"/>
    <dgm:cxn modelId="{EC2E4174-713F-41D8-B296-64BE4DD5F4BD}" type="presOf" srcId="{D4A3D9D2-5FAA-4196-99E0-E8D2513BC83F}" destId="{EABCA0A4-FE7C-4182-8408-5A6D5884D14E}" srcOrd="0" destOrd="0" presId="urn:microsoft.com/office/officeart/2005/8/layout/hierarchy1"/>
    <dgm:cxn modelId="{07BEFCF2-A0DD-4F17-AA4D-3B47AB1870C9}" type="presOf" srcId="{A47258BA-02FE-4A8D-9288-6BDA2EFE7778}" destId="{D1F018E7-562B-468F-BABC-30042EBAE029}" srcOrd="0" destOrd="0" presId="urn:microsoft.com/office/officeart/2005/8/layout/hierarchy1"/>
    <dgm:cxn modelId="{383C363B-AD42-44C6-B736-FD0D622FC77E}" type="presOf" srcId="{9B9F093F-449C-41B6-8E18-34C3459C4B07}" destId="{97D7746E-8F88-440D-946F-5D596C640AD1}" srcOrd="0" destOrd="0" presId="urn:microsoft.com/office/officeart/2005/8/layout/hierarchy1"/>
    <dgm:cxn modelId="{E760E8B7-EE6A-48F1-AD5A-11765AEFB9D1}" type="presOf" srcId="{24011AB3-F03C-431D-991B-59B96DBDAED5}" destId="{55DDD227-3C8B-4623-B114-3F6CD35D4067}" srcOrd="0" destOrd="0" presId="urn:microsoft.com/office/officeart/2005/8/layout/hierarchy1"/>
    <dgm:cxn modelId="{289DAD37-4168-47D1-A8E7-E74EB4C0D643}" srcId="{2BC3E944-264C-499C-A806-CFE723B3D24C}" destId="{C03BDBAA-5E74-4F9B-954D-32DFEE448CF3}" srcOrd="0" destOrd="0" parTransId="{24E1FA99-A0F5-4000-8139-7F2213D37576}" sibTransId="{39B8633B-E3BE-4C8F-8BA1-A3DE411436E0}"/>
    <dgm:cxn modelId="{A61CBA6B-2007-496F-8A4D-F6CC022D6DC6}" type="presOf" srcId="{9430FAF4-E0F0-40A1-ADE3-08BC4ED5A290}" destId="{F99F09AD-A6C4-4BD4-9B9F-1E5B2B43B1AC}" srcOrd="0" destOrd="0" presId="urn:microsoft.com/office/officeart/2005/8/layout/hierarchy1"/>
    <dgm:cxn modelId="{2B87E7A0-CA0E-437F-AE13-956A050E8B67}" type="presOf" srcId="{6202B93F-9094-4D42-8314-9145BB2D2E74}" destId="{C5C148CD-F574-4517-B657-F299B884E22F}" srcOrd="0" destOrd="0" presId="urn:microsoft.com/office/officeart/2005/8/layout/hierarchy1"/>
    <dgm:cxn modelId="{48ED6F99-D9E9-4B68-8453-D9FA2A29EF1D}" type="presParOf" srcId="{F99F09AD-A6C4-4BD4-9B9F-1E5B2B43B1AC}" destId="{6EA14ADC-1597-49E9-8726-76CDBAA66157}" srcOrd="0" destOrd="0" presId="urn:microsoft.com/office/officeart/2005/8/layout/hierarchy1"/>
    <dgm:cxn modelId="{6A77DF79-A047-4CB1-B2D2-39FC0D534478}" type="presParOf" srcId="{6EA14ADC-1597-49E9-8726-76CDBAA66157}" destId="{44E77A95-B790-4989-A510-736A1F11DD27}" srcOrd="0" destOrd="0" presId="urn:microsoft.com/office/officeart/2005/8/layout/hierarchy1"/>
    <dgm:cxn modelId="{8EC09417-33A9-40F5-90FF-87978D51B7BE}" type="presParOf" srcId="{44E77A95-B790-4989-A510-736A1F11DD27}" destId="{B769A724-EA52-462B-8118-8FF5D7B91BD5}" srcOrd="0" destOrd="0" presId="urn:microsoft.com/office/officeart/2005/8/layout/hierarchy1"/>
    <dgm:cxn modelId="{F8081A66-B168-419C-B042-CA3DFC853561}" type="presParOf" srcId="{44E77A95-B790-4989-A510-736A1F11DD27}" destId="{55DDD227-3C8B-4623-B114-3F6CD35D4067}" srcOrd="1" destOrd="0" presId="urn:microsoft.com/office/officeart/2005/8/layout/hierarchy1"/>
    <dgm:cxn modelId="{283648D2-4526-4431-83AA-D19E0757F24C}" type="presParOf" srcId="{6EA14ADC-1597-49E9-8726-76CDBAA66157}" destId="{D5A89158-CDEC-4527-AE5D-191E14A5B50F}" srcOrd="1" destOrd="0" presId="urn:microsoft.com/office/officeart/2005/8/layout/hierarchy1"/>
    <dgm:cxn modelId="{F307CE0B-FA10-49B9-A6D7-1D6821077BD9}" type="presParOf" srcId="{D5A89158-CDEC-4527-AE5D-191E14A5B50F}" destId="{D1F018E7-562B-468F-BABC-30042EBAE029}" srcOrd="0" destOrd="0" presId="urn:microsoft.com/office/officeart/2005/8/layout/hierarchy1"/>
    <dgm:cxn modelId="{EC41F149-C9E0-4ED4-96C1-5D535558C982}" type="presParOf" srcId="{D5A89158-CDEC-4527-AE5D-191E14A5B50F}" destId="{1C518119-2533-4173-A17E-70124C24AD6D}" srcOrd="1" destOrd="0" presId="urn:microsoft.com/office/officeart/2005/8/layout/hierarchy1"/>
    <dgm:cxn modelId="{360BBA24-3399-4B2F-B558-57201FDE05A0}" type="presParOf" srcId="{1C518119-2533-4173-A17E-70124C24AD6D}" destId="{79EA95B1-F9E7-4D5B-A088-6DB07B5F3656}" srcOrd="0" destOrd="0" presId="urn:microsoft.com/office/officeart/2005/8/layout/hierarchy1"/>
    <dgm:cxn modelId="{0D37B198-8CB0-48DB-9F46-B60F23F542E4}" type="presParOf" srcId="{79EA95B1-F9E7-4D5B-A088-6DB07B5F3656}" destId="{B8077FFC-A439-43B4-9956-2D560AC087CE}" srcOrd="0" destOrd="0" presId="urn:microsoft.com/office/officeart/2005/8/layout/hierarchy1"/>
    <dgm:cxn modelId="{A922E578-3837-4252-83A9-6D8CFCF30FEC}" type="presParOf" srcId="{79EA95B1-F9E7-4D5B-A088-6DB07B5F3656}" destId="{870C561E-0E68-41AA-8D56-295DD40AC502}" srcOrd="1" destOrd="0" presId="urn:microsoft.com/office/officeart/2005/8/layout/hierarchy1"/>
    <dgm:cxn modelId="{5F33448B-1D72-4E0C-A0D5-FD7301815FA6}" type="presParOf" srcId="{1C518119-2533-4173-A17E-70124C24AD6D}" destId="{868BC05A-9507-4514-9AD0-BAC3F928DBE2}" srcOrd="1" destOrd="0" presId="urn:microsoft.com/office/officeart/2005/8/layout/hierarchy1"/>
    <dgm:cxn modelId="{B2796F77-2925-41FB-83D7-348DB76D3AD9}" type="presParOf" srcId="{868BC05A-9507-4514-9AD0-BAC3F928DBE2}" destId="{700C4DB0-DC90-4D60-AC88-C72C2B0AA9E1}" srcOrd="0" destOrd="0" presId="urn:microsoft.com/office/officeart/2005/8/layout/hierarchy1"/>
    <dgm:cxn modelId="{FAEAAA87-32A1-466D-B754-EE0685A5730A}" type="presParOf" srcId="{868BC05A-9507-4514-9AD0-BAC3F928DBE2}" destId="{33A3353C-2CE4-432D-86EC-E8E7317DC631}" srcOrd="1" destOrd="0" presId="urn:microsoft.com/office/officeart/2005/8/layout/hierarchy1"/>
    <dgm:cxn modelId="{D70B3DE2-23BA-4575-BF09-06FB3A8D7688}" type="presParOf" srcId="{33A3353C-2CE4-432D-86EC-E8E7317DC631}" destId="{21A559DC-51EA-4391-9CF5-0555FF2C3271}" srcOrd="0" destOrd="0" presId="urn:microsoft.com/office/officeart/2005/8/layout/hierarchy1"/>
    <dgm:cxn modelId="{516DE93D-CF81-4078-A9DD-5DBA22EC84A9}" type="presParOf" srcId="{21A559DC-51EA-4391-9CF5-0555FF2C3271}" destId="{23AC425F-5999-4329-9188-D09F7466F1BE}" srcOrd="0" destOrd="0" presId="urn:microsoft.com/office/officeart/2005/8/layout/hierarchy1"/>
    <dgm:cxn modelId="{FAA04200-D66C-4DC8-AC5F-E62F8D74303B}" type="presParOf" srcId="{21A559DC-51EA-4391-9CF5-0555FF2C3271}" destId="{A6D80703-16EF-4222-A9CB-9A2ACE5AC034}" srcOrd="1" destOrd="0" presId="urn:microsoft.com/office/officeart/2005/8/layout/hierarchy1"/>
    <dgm:cxn modelId="{2D7DF859-439F-4D8F-8FBE-49C1DAB8B754}" type="presParOf" srcId="{33A3353C-2CE4-432D-86EC-E8E7317DC631}" destId="{A8FC2AAF-323B-413E-B259-A8DD7C4B6F07}" srcOrd="1" destOrd="0" presId="urn:microsoft.com/office/officeart/2005/8/layout/hierarchy1"/>
    <dgm:cxn modelId="{9E9731DE-93C9-426C-BB69-8F24F3614059}" type="presParOf" srcId="{868BC05A-9507-4514-9AD0-BAC3F928DBE2}" destId="{01A4CEBD-FB9F-4245-9455-2B2662A1E622}" srcOrd="2" destOrd="0" presId="urn:microsoft.com/office/officeart/2005/8/layout/hierarchy1"/>
    <dgm:cxn modelId="{F075E611-F67D-4818-B660-67066F3B58B9}" type="presParOf" srcId="{868BC05A-9507-4514-9AD0-BAC3F928DBE2}" destId="{F5B5A95E-8A37-46F5-9D2F-C44F2D0858CF}" srcOrd="3" destOrd="0" presId="urn:microsoft.com/office/officeart/2005/8/layout/hierarchy1"/>
    <dgm:cxn modelId="{01609172-F2D2-4AB8-BC8A-574B52C49405}" type="presParOf" srcId="{F5B5A95E-8A37-46F5-9D2F-C44F2D0858CF}" destId="{1C416F3A-3068-4C8E-860C-D70462E47E64}" srcOrd="0" destOrd="0" presId="urn:microsoft.com/office/officeart/2005/8/layout/hierarchy1"/>
    <dgm:cxn modelId="{79F119C8-6C1B-4C8D-999B-35EC729F607E}" type="presParOf" srcId="{1C416F3A-3068-4C8E-860C-D70462E47E64}" destId="{FDCB9F70-50CE-4D53-9A2D-97BCF4C95D77}" srcOrd="0" destOrd="0" presId="urn:microsoft.com/office/officeart/2005/8/layout/hierarchy1"/>
    <dgm:cxn modelId="{B124AFC2-EA52-446B-8674-1FFBBBAFD937}" type="presParOf" srcId="{1C416F3A-3068-4C8E-860C-D70462E47E64}" destId="{97D7746E-8F88-440D-946F-5D596C640AD1}" srcOrd="1" destOrd="0" presId="urn:microsoft.com/office/officeart/2005/8/layout/hierarchy1"/>
    <dgm:cxn modelId="{60AE49BB-12F7-4A7F-9542-395836D93D56}" type="presParOf" srcId="{F5B5A95E-8A37-46F5-9D2F-C44F2D0858CF}" destId="{FF84E4BB-C0C5-43E2-9685-B9A278DB6888}" srcOrd="1" destOrd="0" presId="urn:microsoft.com/office/officeart/2005/8/layout/hierarchy1"/>
    <dgm:cxn modelId="{4F50C4D5-574C-4238-9939-B1F09A6F30DA}" type="presParOf" srcId="{D5A89158-CDEC-4527-AE5D-191E14A5B50F}" destId="{C5C148CD-F574-4517-B657-F299B884E22F}" srcOrd="2" destOrd="0" presId="urn:microsoft.com/office/officeart/2005/8/layout/hierarchy1"/>
    <dgm:cxn modelId="{D1A20236-541F-443D-92B2-7E9FFAD9370C}" type="presParOf" srcId="{D5A89158-CDEC-4527-AE5D-191E14A5B50F}" destId="{B91D330B-178B-4129-899E-1B5AA5B21868}" srcOrd="3" destOrd="0" presId="urn:microsoft.com/office/officeart/2005/8/layout/hierarchy1"/>
    <dgm:cxn modelId="{45BD5380-E6BF-4A46-9998-BF8179F16F8E}" type="presParOf" srcId="{B91D330B-178B-4129-899E-1B5AA5B21868}" destId="{059F7453-44C3-4C95-8BFD-FB7A840508C8}" srcOrd="0" destOrd="0" presId="urn:microsoft.com/office/officeart/2005/8/layout/hierarchy1"/>
    <dgm:cxn modelId="{E0C2F8E2-8E56-4A2F-BE20-2D49F3836EBC}" type="presParOf" srcId="{059F7453-44C3-4C95-8BFD-FB7A840508C8}" destId="{D792678F-4E95-42F5-9F8C-7C6A21531BD3}" srcOrd="0" destOrd="0" presId="urn:microsoft.com/office/officeart/2005/8/layout/hierarchy1"/>
    <dgm:cxn modelId="{70FD4B97-2798-4D17-AE4C-F2AD7EC9FAE6}" type="presParOf" srcId="{059F7453-44C3-4C95-8BFD-FB7A840508C8}" destId="{EABCA0A4-FE7C-4182-8408-5A6D5884D14E}" srcOrd="1" destOrd="0" presId="urn:microsoft.com/office/officeart/2005/8/layout/hierarchy1"/>
    <dgm:cxn modelId="{5ECF191E-0D8C-4F59-AB7C-FD923839E1C4}" type="presParOf" srcId="{B91D330B-178B-4129-899E-1B5AA5B21868}" destId="{136E1D6F-D38E-43AD-80AD-D5D9A77A889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6464F8-B3AF-4125-A5D9-39170DC0C5CA}" type="doc">
      <dgm:prSet loTypeId="urn:microsoft.com/office/officeart/2005/8/layout/orgChart1" loCatId="hierarchy" qsTypeId="urn:microsoft.com/office/officeart/2005/8/quickstyle/simple1" qsCatId="simple" csTypeId="urn:microsoft.com/office/officeart/2005/8/colors/accent2_2" csCatId="accent2" phldr="1"/>
      <dgm:spPr/>
      <dgm:t>
        <a:bodyPr/>
        <a:lstStyle/>
        <a:p>
          <a:endParaRPr lang="en-IN"/>
        </a:p>
      </dgm:t>
    </dgm:pt>
    <dgm:pt modelId="{CF981D83-0FE9-4FB2-AC0C-76A8044EA38A}">
      <dgm:prSet phldrT="[Text]"/>
      <dgm:spPr/>
      <dgm:t>
        <a:bodyPr/>
        <a:lstStyle/>
        <a:p>
          <a:r>
            <a:rPr lang="en-US" dirty="0" smtClean="0"/>
            <a:t>links</a:t>
          </a:r>
          <a:endParaRPr lang="en-IN" dirty="0"/>
        </a:p>
      </dgm:t>
    </dgm:pt>
    <dgm:pt modelId="{668B69D3-BFEE-4311-98D2-FB72B45C82F7}" type="parTrans" cxnId="{FD6097B6-E9F6-473D-A7B2-69D714696EA9}">
      <dgm:prSet/>
      <dgm:spPr/>
      <dgm:t>
        <a:bodyPr/>
        <a:lstStyle/>
        <a:p>
          <a:endParaRPr lang="en-IN"/>
        </a:p>
      </dgm:t>
    </dgm:pt>
    <dgm:pt modelId="{A5745B8C-127B-4883-BC0B-88FB70915DC8}" type="sibTrans" cxnId="{FD6097B6-E9F6-473D-A7B2-69D714696EA9}">
      <dgm:prSet/>
      <dgm:spPr/>
      <dgm:t>
        <a:bodyPr/>
        <a:lstStyle/>
        <a:p>
          <a:endParaRPr lang="en-IN"/>
        </a:p>
      </dgm:t>
    </dgm:pt>
    <dgm:pt modelId="{9F22A152-035D-4A9D-8877-FD15537FCA6A}">
      <dgm:prSet phldrT="[Text]"/>
      <dgm:spPr/>
      <dgm:t>
        <a:bodyPr/>
        <a:lstStyle/>
        <a:p>
          <a:r>
            <a:rPr lang="en-US" dirty="0" smtClean="0"/>
            <a:t>Rigid link</a:t>
          </a:r>
        </a:p>
        <a:p>
          <a:r>
            <a:rPr lang="en-US" dirty="0" err="1" smtClean="0"/>
            <a:t>i.e</a:t>
          </a:r>
          <a:r>
            <a:rPr lang="en-US" dirty="0" smtClean="0"/>
            <a:t> </a:t>
          </a:r>
          <a:r>
            <a:rPr lang="en-US" dirty="0" err="1" smtClean="0"/>
            <a:t>piston,connecting</a:t>
          </a:r>
          <a:r>
            <a:rPr lang="en-US" dirty="0" smtClean="0"/>
            <a:t> rod, crank etc </a:t>
          </a:r>
          <a:endParaRPr lang="en-IN" dirty="0"/>
        </a:p>
      </dgm:t>
    </dgm:pt>
    <dgm:pt modelId="{3A8BCC0F-48C5-4D48-B4F3-5A3E58BBB90A}" type="parTrans" cxnId="{B91F26BC-8B04-4D68-9F22-52172FE3219F}">
      <dgm:prSet/>
      <dgm:spPr/>
      <dgm:t>
        <a:bodyPr/>
        <a:lstStyle/>
        <a:p>
          <a:endParaRPr lang="en-IN" dirty="0"/>
        </a:p>
      </dgm:t>
    </dgm:pt>
    <dgm:pt modelId="{ADA8EDD7-F098-4DA4-805D-13336FF0121A}" type="sibTrans" cxnId="{B91F26BC-8B04-4D68-9F22-52172FE3219F}">
      <dgm:prSet/>
      <dgm:spPr/>
      <dgm:t>
        <a:bodyPr/>
        <a:lstStyle/>
        <a:p>
          <a:endParaRPr lang="en-IN"/>
        </a:p>
      </dgm:t>
    </dgm:pt>
    <dgm:pt modelId="{37B06412-A10C-456E-BFDF-F583FC7317FC}">
      <dgm:prSet phldrT="[Text]"/>
      <dgm:spPr/>
      <dgm:t>
        <a:bodyPr/>
        <a:lstStyle/>
        <a:p>
          <a:r>
            <a:rPr lang="en-US" dirty="0" smtClean="0"/>
            <a:t>Flexible link</a:t>
          </a:r>
        </a:p>
        <a:p>
          <a:r>
            <a:rPr lang="en-US" dirty="0" err="1" smtClean="0"/>
            <a:t>i.e</a:t>
          </a:r>
          <a:r>
            <a:rPr lang="en-US" dirty="0" smtClean="0"/>
            <a:t> chains, belt, springs etc</a:t>
          </a:r>
          <a:endParaRPr lang="en-IN" dirty="0"/>
        </a:p>
      </dgm:t>
    </dgm:pt>
    <dgm:pt modelId="{E3CEDA0B-59A8-4DAB-9C86-6ABA969D8126}" type="parTrans" cxnId="{EFA55557-C95E-45BA-B657-56F0634B0EBD}">
      <dgm:prSet/>
      <dgm:spPr/>
      <dgm:t>
        <a:bodyPr/>
        <a:lstStyle/>
        <a:p>
          <a:endParaRPr lang="en-IN" dirty="0"/>
        </a:p>
      </dgm:t>
    </dgm:pt>
    <dgm:pt modelId="{A49A9F70-7349-42D3-B086-0C846E5360DF}" type="sibTrans" cxnId="{EFA55557-C95E-45BA-B657-56F0634B0EBD}">
      <dgm:prSet/>
      <dgm:spPr/>
      <dgm:t>
        <a:bodyPr/>
        <a:lstStyle/>
        <a:p>
          <a:endParaRPr lang="en-IN"/>
        </a:p>
      </dgm:t>
    </dgm:pt>
    <dgm:pt modelId="{CAA37C34-8031-45CE-83A0-8A42130914C3}">
      <dgm:prSet phldrT="[Text]"/>
      <dgm:spPr/>
      <dgm:t>
        <a:bodyPr/>
        <a:lstStyle/>
        <a:p>
          <a:r>
            <a:rPr lang="en-US" dirty="0" smtClean="0"/>
            <a:t>Fluid link</a:t>
          </a:r>
        </a:p>
        <a:p>
          <a:r>
            <a:rPr lang="en-US" dirty="0" err="1" smtClean="0"/>
            <a:t>i.e</a:t>
          </a:r>
          <a:r>
            <a:rPr lang="en-US" dirty="0" smtClean="0"/>
            <a:t> liquid used hydraulic </a:t>
          </a:r>
          <a:r>
            <a:rPr lang="en-US" dirty="0" err="1" smtClean="0"/>
            <a:t>press,jacks</a:t>
          </a:r>
          <a:r>
            <a:rPr lang="en-US" dirty="0" smtClean="0"/>
            <a:t> </a:t>
          </a:r>
          <a:r>
            <a:rPr lang="en-US" dirty="0" err="1" smtClean="0"/>
            <a:t>ect</a:t>
          </a:r>
          <a:endParaRPr lang="en-IN" dirty="0"/>
        </a:p>
      </dgm:t>
    </dgm:pt>
    <dgm:pt modelId="{5C706E73-BAB8-435C-A6AF-91CE0CA7133B}" type="parTrans" cxnId="{3FB4551B-DF8C-4E5D-9AA1-626DC9BA8CD5}">
      <dgm:prSet/>
      <dgm:spPr/>
      <dgm:t>
        <a:bodyPr/>
        <a:lstStyle/>
        <a:p>
          <a:endParaRPr lang="en-IN" dirty="0"/>
        </a:p>
      </dgm:t>
    </dgm:pt>
    <dgm:pt modelId="{594C969F-BF33-4D23-936B-327A372B472A}" type="sibTrans" cxnId="{3FB4551B-DF8C-4E5D-9AA1-626DC9BA8CD5}">
      <dgm:prSet/>
      <dgm:spPr/>
      <dgm:t>
        <a:bodyPr/>
        <a:lstStyle/>
        <a:p>
          <a:endParaRPr lang="en-IN"/>
        </a:p>
      </dgm:t>
    </dgm:pt>
    <dgm:pt modelId="{B852F4A2-09B6-45D1-A7DE-4C6C823DBEF0}" type="pres">
      <dgm:prSet presAssocID="{C96464F8-B3AF-4125-A5D9-39170DC0C5CA}" presName="hierChild1" presStyleCnt="0">
        <dgm:presLayoutVars>
          <dgm:orgChart val="1"/>
          <dgm:chPref val="1"/>
          <dgm:dir/>
          <dgm:animOne val="branch"/>
          <dgm:animLvl val="lvl"/>
          <dgm:resizeHandles/>
        </dgm:presLayoutVars>
      </dgm:prSet>
      <dgm:spPr/>
      <dgm:t>
        <a:bodyPr/>
        <a:lstStyle/>
        <a:p>
          <a:endParaRPr lang="en-IN"/>
        </a:p>
      </dgm:t>
    </dgm:pt>
    <dgm:pt modelId="{E73FC04C-EF6C-440A-AD73-D27407D42490}" type="pres">
      <dgm:prSet presAssocID="{CF981D83-0FE9-4FB2-AC0C-76A8044EA38A}" presName="hierRoot1" presStyleCnt="0">
        <dgm:presLayoutVars>
          <dgm:hierBranch val="init"/>
        </dgm:presLayoutVars>
      </dgm:prSet>
      <dgm:spPr/>
    </dgm:pt>
    <dgm:pt modelId="{9F210C3C-714E-4508-939E-EFC201B64DC8}" type="pres">
      <dgm:prSet presAssocID="{CF981D83-0FE9-4FB2-AC0C-76A8044EA38A}" presName="rootComposite1" presStyleCnt="0"/>
      <dgm:spPr/>
    </dgm:pt>
    <dgm:pt modelId="{5C173366-4341-4A74-8DE8-E1E79A4D3935}" type="pres">
      <dgm:prSet presAssocID="{CF981D83-0FE9-4FB2-AC0C-76A8044EA38A}" presName="rootText1" presStyleLbl="node0" presStyleIdx="0" presStyleCnt="1" custLinFactNeighborX="-1307" custLinFactNeighborY="-1566">
        <dgm:presLayoutVars>
          <dgm:chPref val="3"/>
        </dgm:presLayoutVars>
      </dgm:prSet>
      <dgm:spPr/>
      <dgm:t>
        <a:bodyPr/>
        <a:lstStyle/>
        <a:p>
          <a:endParaRPr lang="en-IN"/>
        </a:p>
      </dgm:t>
    </dgm:pt>
    <dgm:pt modelId="{ACEEF8EA-31E8-4687-AE8A-2B9FEFC23851}" type="pres">
      <dgm:prSet presAssocID="{CF981D83-0FE9-4FB2-AC0C-76A8044EA38A}" presName="rootConnector1" presStyleLbl="node1" presStyleIdx="0" presStyleCnt="0"/>
      <dgm:spPr/>
      <dgm:t>
        <a:bodyPr/>
        <a:lstStyle/>
        <a:p>
          <a:endParaRPr lang="en-IN"/>
        </a:p>
      </dgm:t>
    </dgm:pt>
    <dgm:pt modelId="{C7C64FA0-8FB9-47A9-871F-E6889395B62E}" type="pres">
      <dgm:prSet presAssocID="{CF981D83-0FE9-4FB2-AC0C-76A8044EA38A}" presName="hierChild2" presStyleCnt="0"/>
      <dgm:spPr/>
    </dgm:pt>
    <dgm:pt modelId="{18035C12-80D4-4C64-82A1-2CBA0073E58B}" type="pres">
      <dgm:prSet presAssocID="{3A8BCC0F-48C5-4D48-B4F3-5A3E58BBB90A}" presName="Name37" presStyleLbl="parChTrans1D2" presStyleIdx="0" presStyleCnt="3"/>
      <dgm:spPr/>
      <dgm:t>
        <a:bodyPr/>
        <a:lstStyle/>
        <a:p>
          <a:endParaRPr lang="en-IN"/>
        </a:p>
      </dgm:t>
    </dgm:pt>
    <dgm:pt modelId="{AA6FFE26-3739-4A97-874F-EFB9B5C915E2}" type="pres">
      <dgm:prSet presAssocID="{9F22A152-035D-4A9D-8877-FD15537FCA6A}" presName="hierRoot2" presStyleCnt="0">
        <dgm:presLayoutVars>
          <dgm:hierBranch val="init"/>
        </dgm:presLayoutVars>
      </dgm:prSet>
      <dgm:spPr/>
    </dgm:pt>
    <dgm:pt modelId="{39C99B34-B992-482C-B76D-8C8AAB0743C1}" type="pres">
      <dgm:prSet presAssocID="{9F22A152-035D-4A9D-8877-FD15537FCA6A}" presName="rootComposite" presStyleCnt="0"/>
      <dgm:spPr/>
    </dgm:pt>
    <dgm:pt modelId="{4E29CBE7-203A-48BC-B184-5DF3FEB39656}" type="pres">
      <dgm:prSet presAssocID="{9F22A152-035D-4A9D-8877-FD15537FCA6A}" presName="rootText" presStyleLbl="node2" presStyleIdx="0" presStyleCnt="3" custScaleY="191778">
        <dgm:presLayoutVars>
          <dgm:chPref val="3"/>
        </dgm:presLayoutVars>
      </dgm:prSet>
      <dgm:spPr/>
      <dgm:t>
        <a:bodyPr/>
        <a:lstStyle/>
        <a:p>
          <a:endParaRPr lang="en-IN"/>
        </a:p>
      </dgm:t>
    </dgm:pt>
    <dgm:pt modelId="{F96878D6-A0AA-465A-9B3C-3AE253BA8DE5}" type="pres">
      <dgm:prSet presAssocID="{9F22A152-035D-4A9D-8877-FD15537FCA6A}" presName="rootConnector" presStyleLbl="node2" presStyleIdx="0" presStyleCnt="3"/>
      <dgm:spPr/>
      <dgm:t>
        <a:bodyPr/>
        <a:lstStyle/>
        <a:p>
          <a:endParaRPr lang="en-IN"/>
        </a:p>
      </dgm:t>
    </dgm:pt>
    <dgm:pt modelId="{46FE5D68-32B1-4E31-8FF2-5C35C0334725}" type="pres">
      <dgm:prSet presAssocID="{9F22A152-035D-4A9D-8877-FD15537FCA6A}" presName="hierChild4" presStyleCnt="0"/>
      <dgm:spPr/>
    </dgm:pt>
    <dgm:pt modelId="{5C59D034-C62D-4017-A98E-C3DE0FD0C66C}" type="pres">
      <dgm:prSet presAssocID="{9F22A152-035D-4A9D-8877-FD15537FCA6A}" presName="hierChild5" presStyleCnt="0"/>
      <dgm:spPr/>
    </dgm:pt>
    <dgm:pt modelId="{00B82582-47CC-4C46-9C26-C91288A47266}" type="pres">
      <dgm:prSet presAssocID="{E3CEDA0B-59A8-4DAB-9C86-6ABA969D8126}" presName="Name37" presStyleLbl="parChTrans1D2" presStyleIdx="1" presStyleCnt="3"/>
      <dgm:spPr/>
      <dgm:t>
        <a:bodyPr/>
        <a:lstStyle/>
        <a:p>
          <a:endParaRPr lang="en-IN"/>
        </a:p>
      </dgm:t>
    </dgm:pt>
    <dgm:pt modelId="{1D863522-3447-4B0E-91FC-88970C1A620C}" type="pres">
      <dgm:prSet presAssocID="{37B06412-A10C-456E-BFDF-F583FC7317FC}" presName="hierRoot2" presStyleCnt="0">
        <dgm:presLayoutVars>
          <dgm:hierBranch val="init"/>
        </dgm:presLayoutVars>
      </dgm:prSet>
      <dgm:spPr/>
    </dgm:pt>
    <dgm:pt modelId="{8CA11F66-4EC8-45A0-A9D9-E5A0F029FB63}" type="pres">
      <dgm:prSet presAssocID="{37B06412-A10C-456E-BFDF-F583FC7317FC}" presName="rootComposite" presStyleCnt="0"/>
      <dgm:spPr/>
    </dgm:pt>
    <dgm:pt modelId="{6FECA7A9-2582-4BFE-9247-E9AA75510C69}" type="pres">
      <dgm:prSet presAssocID="{37B06412-A10C-456E-BFDF-F583FC7317FC}" presName="rootText" presStyleLbl="node2" presStyleIdx="1" presStyleCnt="3" custScaleY="188645">
        <dgm:presLayoutVars>
          <dgm:chPref val="3"/>
        </dgm:presLayoutVars>
      </dgm:prSet>
      <dgm:spPr/>
      <dgm:t>
        <a:bodyPr/>
        <a:lstStyle/>
        <a:p>
          <a:endParaRPr lang="en-IN"/>
        </a:p>
      </dgm:t>
    </dgm:pt>
    <dgm:pt modelId="{082619F8-4300-47B5-BD96-304CD8FB2B68}" type="pres">
      <dgm:prSet presAssocID="{37B06412-A10C-456E-BFDF-F583FC7317FC}" presName="rootConnector" presStyleLbl="node2" presStyleIdx="1" presStyleCnt="3"/>
      <dgm:spPr/>
      <dgm:t>
        <a:bodyPr/>
        <a:lstStyle/>
        <a:p>
          <a:endParaRPr lang="en-IN"/>
        </a:p>
      </dgm:t>
    </dgm:pt>
    <dgm:pt modelId="{923EB04F-4377-4F31-8422-DD2572E1E61B}" type="pres">
      <dgm:prSet presAssocID="{37B06412-A10C-456E-BFDF-F583FC7317FC}" presName="hierChild4" presStyleCnt="0"/>
      <dgm:spPr/>
    </dgm:pt>
    <dgm:pt modelId="{100E6DEE-2DFB-4A73-83BE-4DFFAD3B83C5}" type="pres">
      <dgm:prSet presAssocID="{37B06412-A10C-456E-BFDF-F583FC7317FC}" presName="hierChild5" presStyleCnt="0"/>
      <dgm:spPr/>
    </dgm:pt>
    <dgm:pt modelId="{4B0EF83C-FA88-45DE-B55F-F66B7F592901}" type="pres">
      <dgm:prSet presAssocID="{5C706E73-BAB8-435C-A6AF-91CE0CA7133B}" presName="Name37" presStyleLbl="parChTrans1D2" presStyleIdx="2" presStyleCnt="3"/>
      <dgm:spPr/>
      <dgm:t>
        <a:bodyPr/>
        <a:lstStyle/>
        <a:p>
          <a:endParaRPr lang="en-IN"/>
        </a:p>
      </dgm:t>
    </dgm:pt>
    <dgm:pt modelId="{3F5DC6AD-7E98-4462-B458-D460AFE96F8F}" type="pres">
      <dgm:prSet presAssocID="{CAA37C34-8031-45CE-83A0-8A42130914C3}" presName="hierRoot2" presStyleCnt="0">
        <dgm:presLayoutVars>
          <dgm:hierBranch val="init"/>
        </dgm:presLayoutVars>
      </dgm:prSet>
      <dgm:spPr/>
    </dgm:pt>
    <dgm:pt modelId="{06D864B1-2F4D-468B-82A0-017AF147DC14}" type="pres">
      <dgm:prSet presAssocID="{CAA37C34-8031-45CE-83A0-8A42130914C3}" presName="rootComposite" presStyleCnt="0"/>
      <dgm:spPr/>
    </dgm:pt>
    <dgm:pt modelId="{33CA722B-7E64-4687-AFC8-91AB6B756749}" type="pres">
      <dgm:prSet presAssocID="{CAA37C34-8031-45CE-83A0-8A42130914C3}" presName="rootText" presStyleLbl="node2" presStyleIdx="2" presStyleCnt="3" custScaleY="188645">
        <dgm:presLayoutVars>
          <dgm:chPref val="3"/>
        </dgm:presLayoutVars>
      </dgm:prSet>
      <dgm:spPr/>
      <dgm:t>
        <a:bodyPr/>
        <a:lstStyle/>
        <a:p>
          <a:endParaRPr lang="en-IN"/>
        </a:p>
      </dgm:t>
    </dgm:pt>
    <dgm:pt modelId="{0DBAA36F-7388-40BE-800D-235E653BEF37}" type="pres">
      <dgm:prSet presAssocID="{CAA37C34-8031-45CE-83A0-8A42130914C3}" presName="rootConnector" presStyleLbl="node2" presStyleIdx="2" presStyleCnt="3"/>
      <dgm:spPr/>
      <dgm:t>
        <a:bodyPr/>
        <a:lstStyle/>
        <a:p>
          <a:endParaRPr lang="en-IN"/>
        </a:p>
      </dgm:t>
    </dgm:pt>
    <dgm:pt modelId="{5606752A-4573-47E5-899F-FE0CA9E58F7E}" type="pres">
      <dgm:prSet presAssocID="{CAA37C34-8031-45CE-83A0-8A42130914C3}" presName="hierChild4" presStyleCnt="0"/>
      <dgm:spPr/>
    </dgm:pt>
    <dgm:pt modelId="{60FEE3CC-92E1-460E-8A3D-0A2422005C37}" type="pres">
      <dgm:prSet presAssocID="{CAA37C34-8031-45CE-83A0-8A42130914C3}" presName="hierChild5" presStyleCnt="0"/>
      <dgm:spPr/>
    </dgm:pt>
    <dgm:pt modelId="{EE31DC2B-EEE5-472C-B818-6539CC6F318D}" type="pres">
      <dgm:prSet presAssocID="{CF981D83-0FE9-4FB2-AC0C-76A8044EA38A}" presName="hierChild3" presStyleCnt="0"/>
      <dgm:spPr/>
    </dgm:pt>
  </dgm:ptLst>
  <dgm:cxnLst>
    <dgm:cxn modelId="{2B0F6B1B-5C73-4E9A-A020-2C892DC1CD37}" type="presOf" srcId="{3A8BCC0F-48C5-4D48-B4F3-5A3E58BBB90A}" destId="{18035C12-80D4-4C64-82A1-2CBA0073E58B}" srcOrd="0" destOrd="0" presId="urn:microsoft.com/office/officeart/2005/8/layout/orgChart1"/>
    <dgm:cxn modelId="{E9DA3A5D-963A-4B8B-9C7C-60720BD4E128}" type="presOf" srcId="{C96464F8-B3AF-4125-A5D9-39170DC0C5CA}" destId="{B852F4A2-09B6-45D1-A7DE-4C6C823DBEF0}" srcOrd="0" destOrd="0" presId="urn:microsoft.com/office/officeart/2005/8/layout/orgChart1"/>
    <dgm:cxn modelId="{8B1C4D19-BA18-44F9-B499-E89C975E80BE}" type="presOf" srcId="{37B06412-A10C-456E-BFDF-F583FC7317FC}" destId="{6FECA7A9-2582-4BFE-9247-E9AA75510C69}" srcOrd="0" destOrd="0" presId="urn:microsoft.com/office/officeart/2005/8/layout/orgChart1"/>
    <dgm:cxn modelId="{6F29ECD6-AA16-4E5A-BC9B-3E50F8336BF1}" type="presOf" srcId="{CAA37C34-8031-45CE-83A0-8A42130914C3}" destId="{0DBAA36F-7388-40BE-800D-235E653BEF37}" srcOrd="1" destOrd="0" presId="urn:microsoft.com/office/officeart/2005/8/layout/orgChart1"/>
    <dgm:cxn modelId="{3FB4551B-DF8C-4E5D-9AA1-626DC9BA8CD5}" srcId="{CF981D83-0FE9-4FB2-AC0C-76A8044EA38A}" destId="{CAA37C34-8031-45CE-83A0-8A42130914C3}" srcOrd="2" destOrd="0" parTransId="{5C706E73-BAB8-435C-A6AF-91CE0CA7133B}" sibTransId="{594C969F-BF33-4D23-936B-327A372B472A}"/>
    <dgm:cxn modelId="{EFA55557-C95E-45BA-B657-56F0634B0EBD}" srcId="{CF981D83-0FE9-4FB2-AC0C-76A8044EA38A}" destId="{37B06412-A10C-456E-BFDF-F583FC7317FC}" srcOrd="1" destOrd="0" parTransId="{E3CEDA0B-59A8-4DAB-9C86-6ABA969D8126}" sibTransId="{A49A9F70-7349-42D3-B086-0C846E5360DF}"/>
    <dgm:cxn modelId="{9EC14224-BAE9-4A9F-8613-A9DDF5888114}" type="presOf" srcId="{5C706E73-BAB8-435C-A6AF-91CE0CA7133B}" destId="{4B0EF83C-FA88-45DE-B55F-F66B7F592901}" srcOrd="0" destOrd="0" presId="urn:microsoft.com/office/officeart/2005/8/layout/orgChart1"/>
    <dgm:cxn modelId="{7AAC9C6F-1AC2-45A1-9AC2-F863AFDB601A}" type="presOf" srcId="{CAA37C34-8031-45CE-83A0-8A42130914C3}" destId="{33CA722B-7E64-4687-AFC8-91AB6B756749}" srcOrd="0" destOrd="0" presId="urn:microsoft.com/office/officeart/2005/8/layout/orgChart1"/>
    <dgm:cxn modelId="{B91F26BC-8B04-4D68-9F22-52172FE3219F}" srcId="{CF981D83-0FE9-4FB2-AC0C-76A8044EA38A}" destId="{9F22A152-035D-4A9D-8877-FD15537FCA6A}" srcOrd="0" destOrd="0" parTransId="{3A8BCC0F-48C5-4D48-B4F3-5A3E58BBB90A}" sibTransId="{ADA8EDD7-F098-4DA4-805D-13336FF0121A}"/>
    <dgm:cxn modelId="{FD6097B6-E9F6-473D-A7B2-69D714696EA9}" srcId="{C96464F8-B3AF-4125-A5D9-39170DC0C5CA}" destId="{CF981D83-0FE9-4FB2-AC0C-76A8044EA38A}" srcOrd="0" destOrd="0" parTransId="{668B69D3-BFEE-4311-98D2-FB72B45C82F7}" sibTransId="{A5745B8C-127B-4883-BC0B-88FB70915DC8}"/>
    <dgm:cxn modelId="{79BEE307-167D-4B0B-9895-3F0A9A5BE1FB}" type="presOf" srcId="{9F22A152-035D-4A9D-8877-FD15537FCA6A}" destId="{4E29CBE7-203A-48BC-B184-5DF3FEB39656}" srcOrd="0" destOrd="0" presId="urn:microsoft.com/office/officeart/2005/8/layout/orgChart1"/>
    <dgm:cxn modelId="{D2838F41-9953-4FEA-9FD5-344705B6D5C9}" type="presOf" srcId="{CF981D83-0FE9-4FB2-AC0C-76A8044EA38A}" destId="{ACEEF8EA-31E8-4687-AE8A-2B9FEFC23851}" srcOrd="1" destOrd="0" presId="urn:microsoft.com/office/officeart/2005/8/layout/orgChart1"/>
    <dgm:cxn modelId="{D434D034-C8DB-4709-9FA3-36F6AC51FAE6}" type="presOf" srcId="{9F22A152-035D-4A9D-8877-FD15537FCA6A}" destId="{F96878D6-A0AA-465A-9B3C-3AE253BA8DE5}" srcOrd="1" destOrd="0" presId="urn:microsoft.com/office/officeart/2005/8/layout/orgChart1"/>
    <dgm:cxn modelId="{FCB0BB17-CFA3-4332-83E4-CEB206D30A69}" type="presOf" srcId="{E3CEDA0B-59A8-4DAB-9C86-6ABA969D8126}" destId="{00B82582-47CC-4C46-9C26-C91288A47266}" srcOrd="0" destOrd="0" presId="urn:microsoft.com/office/officeart/2005/8/layout/orgChart1"/>
    <dgm:cxn modelId="{75A27470-264C-4B66-A65A-66D25729091A}" type="presOf" srcId="{37B06412-A10C-456E-BFDF-F583FC7317FC}" destId="{082619F8-4300-47B5-BD96-304CD8FB2B68}" srcOrd="1" destOrd="0" presId="urn:microsoft.com/office/officeart/2005/8/layout/orgChart1"/>
    <dgm:cxn modelId="{53508A90-101C-4B06-8DBE-823F1A868760}" type="presOf" srcId="{CF981D83-0FE9-4FB2-AC0C-76A8044EA38A}" destId="{5C173366-4341-4A74-8DE8-E1E79A4D3935}" srcOrd="0" destOrd="0" presId="urn:microsoft.com/office/officeart/2005/8/layout/orgChart1"/>
    <dgm:cxn modelId="{C388B56C-9289-4DA9-B179-1F5C223CBF9C}" type="presParOf" srcId="{B852F4A2-09B6-45D1-A7DE-4C6C823DBEF0}" destId="{E73FC04C-EF6C-440A-AD73-D27407D42490}" srcOrd="0" destOrd="0" presId="urn:microsoft.com/office/officeart/2005/8/layout/orgChart1"/>
    <dgm:cxn modelId="{A7A03401-D9C0-493B-BA7F-29ACC1A1F18D}" type="presParOf" srcId="{E73FC04C-EF6C-440A-AD73-D27407D42490}" destId="{9F210C3C-714E-4508-939E-EFC201B64DC8}" srcOrd="0" destOrd="0" presId="urn:microsoft.com/office/officeart/2005/8/layout/orgChart1"/>
    <dgm:cxn modelId="{FB425468-8CEA-4CB3-9961-A38E75AA4E86}" type="presParOf" srcId="{9F210C3C-714E-4508-939E-EFC201B64DC8}" destId="{5C173366-4341-4A74-8DE8-E1E79A4D3935}" srcOrd="0" destOrd="0" presId="urn:microsoft.com/office/officeart/2005/8/layout/orgChart1"/>
    <dgm:cxn modelId="{FAF4B8DD-19B7-4D67-9513-EAEA61EEB33E}" type="presParOf" srcId="{9F210C3C-714E-4508-939E-EFC201B64DC8}" destId="{ACEEF8EA-31E8-4687-AE8A-2B9FEFC23851}" srcOrd="1" destOrd="0" presId="urn:microsoft.com/office/officeart/2005/8/layout/orgChart1"/>
    <dgm:cxn modelId="{5B54E419-B248-4FDE-802E-5F274D8099F2}" type="presParOf" srcId="{E73FC04C-EF6C-440A-AD73-D27407D42490}" destId="{C7C64FA0-8FB9-47A9-871F-E6889395B62E}" srcOrd="1" destOrd="0" presId="urn:microsoft.com/office/officeart/2005/8/layout/orgChart1"/>
    <dgm:cxn modelId="{40A33572-6834-409C-8549-195D8FEA43B9}" type="presParOf" srcId="{C7C64FA0-8FB9-47A9-871F-E6889395B62E}" destId="{18035C12-80D4-4C64-82A1-2CBA0073E58B}" srcOrd="0" destOrd="0" presId="urn:microsoft.com/office/officeart/2005/8/layout/orgChart1"/>
    <dgm:cxn modelId="{20BEF57E-F8E6-4240-BFE1-C15F75BAC181}" type="presParOf" srcId="{C7C64FA0-8FB9-47A9-871F-E6889395B62E}" destId="{AA6FFE26-3739-4A97-874F-EFB9B5C915E2}" srcOrd="1" destOrd="0" presId="urn:microsoft.com/office/officeart/2005/8/layout/orgChart1"/>
    <dgm:cxn modelId="{AA081036-CC0D-4631-80AD-C07164EF3B93}" type="presParOf" srcId="{AA6FFE26-3739-4A97-874F-EFB9B5C915E2}" destId="{39C99B34-B992-482C-B76D-8C8AAB0743C1}" srcOrd="0" destOrd="0" presId="urn:microsoft.com/office/officeart/2005/8/layout/orgChart1"/>
    <dgm:cxn modelId="{157B81D9-512C-4564-9CFA-CABAF459DCC8}" type="presParOf" srcId="{39C99B34-B992-482C-B76D-8C8AAB0743C1}" destId="{4E29CBE7-203A-48BC-B184-5DF3FEB39656}" srcOrd="0" destOrd="0" presId="urn:microsoft.com/office/officeart/2005/8/layout/orgChart1"/>
    <dgm:cxn modelId="{1FA330DB-39F2-4318-A509-2467CF6D230E}" type="presParOf" srcId="{39C99B34-B992-482C-B76D-8C8AAB0743C1}" destId="{F96878D6-A0AA-465A-9B3C-3AE253BA8DE5}" srcOrd="1" destOrd="0" presId="urn:microsoft.com/office/officeart/2005/8/layout/orgChart1"/>
    <dgm:cxn modelId="{366DB69C-8EE4-4FA8-8AB6-F8488663553A}" type="presParOf" srcId="{AA6FFE26-3739-4A97-874F-EFB9B5C915E2}" destId="{46FE5D68-32B1-4E31-8FF2-5C35C0334725}" srcOrd="1" destOrd="0" presId="urn:microsoft.com/office/officeart/2005/8/layout/orgChart1"/>
    <dgm:cxn modelId="{4424C0E7-FC9E-452F-AD73-C9126D3D04B4}" type="presParOf" srcId="{AA6FFE26-3739-4A97-874F-EFB9B5C915E2}" destId="{5C59D034-C62D-4017-A98E-C3DE0FD0C66C}" srcOrd="2" destOrd="0" presId="urn:microsoft.com/office/officeart/2005/8/layout/orgChart1"/>
    <dgm:cxn modelId="{10FBD59F-BA31-4037-BF5F-7566DD0A4F5A}" type="presParOf" srcId="{C7C64FA0-8FB9-47A9-871F-E6889395B62E}" destId="{00B82582-47CC-4C46-9C26-C91288A47266}" srcOrd="2" destOrd="0" presId="urn:microsoft.com/office/officeart/2005/8/layout/orgChart1"/>
    <dgm:cxn modelId="{11480808-2348-4F9D-B21E-775E86146506}" type="presParOf" srcId="{C7C64FA0-8FB9-47A9-871F-E6889395B62E}" destId="{1D863522-3447-4B0E-91FC-88970C1A620C}" srcOrd="3" destOrd="0" presId="urn:microsoft.com/office/officeart/2005/8/layout/orgChart1"/>
    <dgm:cxn modelId="{02085A66-4F1D-498D-AE8D-32141C119418}" type="presParOf" srcId="{1D863522-3447-4B0E-91FC-88970C1A620C}" destId="{8CA11F66-4EC8-45A0-A9D9-E5A0F029FB63}" srcOrd="0" destOrd="0" presId="urn:microsoft.com/office/officeart/2005/8/layout/orgChart1"/>
    <dgm:cxn modelId="{8067D400-DC80-43A7-B83D-4BDF1A7BD2D0}" type="presParOf" srcId="{8CA11F66-4EC8-45A0-A9D9-E5A0F029FB63}" destId="{6FECA7A9-2582-4BFE-9247-E9AA75510C69}" srcOrd="0" destOrd="0" presId="urn:microsoft.com/office/officeart/2005/8/layout/orgChart1"/>
    <dgm:cxn modelId="{9714CF94-DF14-4FAE-8CF4-DE3B3CCECA1C}" type="presParOf" srcId="{8CA11F66-4EC8-45A0-A9D9-E5A0F029FB63}" destId="{082619F8-4300-47B5-BD96-304CD8FB2B68}" srcOrd="1" destOrd="0" presId="urn:microsoft.com/office/officeart/2005/8/layout/orgChart1"/>
    <dgm:cxn modelId="{7EF4AAF4-EEDB-49F1-BF5E-D4ED2ADCF25D}" type="presParOf" srcId="{1D863522-3447-4B0E-91FC-88970C1A620C}" destId="{923EB04F-4377-4F31-8422-DD2572E1E61B}" srcOrd="1" destOrd="0" presId="urn:microsoft.com/office/officeart/2005/8/layout/orgChart1"/>
    <dgm:cxn modelId="{3FE2EE79-79B3-4E88-90D5-0FCC20F1E851}" type="presParOf" srcId="{1D863522-3447-4B0E-91FC-88970C1A620C}" destId="{100E6DEE-2DFB-4A73-83BE-4DFFAD3B83C5}" srcOrd="2" destOrd="0" presId="urn:microsoft.com/office/officeart/2005/8/layout/orgChart1"/>
    <dgm:cxn modelId="{23256607-D5E1-4865-B73A-BC61BF4C6DFA}" type="presParOf" srcId="{C7C64FA0-8FB9-47A9-871F-E6889395B62E}" destId="{4B0EF83C-FA88-45DE-B55F-F66B7F592901}" srcOrd="4" destOrd="0" presId="urn:microsoft.com/office/officeart/2005/8/layout/orgChart1"/>
    <dgm:cxn modelId="{BDF4601D-0875-4C47-A46B-154BCC4020B2}" type="presParOf" srcId="{C7C64FA0-8FB9-47A9-871F-E6889395B62E}" destId="{3F5DC6AD-7E98-4462-B458-D460AFE96F8F}" srcOrd="5" destOrd="0" presId="urn:microsoft.com/office/officeart/2005/8/layout/orgChart1"/>
    <dgm:cxn modelId="{62AF6D66-21F9-45B3-8281-5DAD08D96B40}" type="presParOf" srcId="{3F5DC6AD-7E98-4462-B458-D460AFE96F8F}" destId="{06D864B1-2F4D-468B-82A0-017AF147DC14}" srcOrd="0" destOrd="0" presId="urn:microsoft.com/office/officeart/2005/8/layout/orgChart1"/>
    <dgm:cxn modelId="{2ABFF044-31AD-43A4-9ACE-CDDD3827CFE4}" type="presParOf" srcId="{06D864B1-2F4D-468B-82A0-017AF147DC14}" destId="{33CA722B-7E64-4687-AFC8-91AB6B756749}" srcOrd="0" destOrd="0" presId="urn:microsoft.com/office/officeart/2005/8/layout/orgChart1"/>
    <dgm:cxn modelId="{19F6E818-C62E-4EDA-ACCE-E5C62FB275CE}" type="presParOf" srcId="{06D864B1-2F4D-468B-82A0-017AF147DC14}" destId="{0DBAA36F-7388-40BE-800D-235E653BEF37}" srcOrd="1" destOrd="0" presId="urn:microsoft.com/office/officeart/2005/8/layout/orgChart1"/>
    <dgm:cxn modelId="{DFDAA9BA-349E-4BDD-B621-1189F61FB9BF}" type="presParOf" srcId="{3F5DC6AD-7E98-4462-B458-D460AFE96F8F}" destId="{5606752A-4573-47E5-899F-FE0CA9E58F7E}" srcOrd="1" destOrd="0" presId="urn:microsoft.com/office/officeart/2005/8/layout/orgChart1"/>
    <dgm:cxn modelId="{8E399D8A-2D9F-4AC3-B28A-82E0B4F5BDD5}" type="presParOf" srcId="{3F5DC6AD-7E98-4462-B458-D460AFE96F8F}" destId="{60FEE3CC-92E1-460E-8A3D-0A2422005C37}" srcOrd="2" destOrd="0" presId="urn:microsoft.com/office/officeart/2005/8/layout/orgChart1"/>
    <dgm:cxn modelId="{3FAB7935-E3A7-4F68-96ED-2B98CF114D6D}" type="presParOf" srcId="{E73FC04C-EF6C-440A-AD73-D27407D42490}" destId="{EE31DC2B-EEE5-472C-B818-6539CC6F318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6464F8-B3AF-4125-A5D9-39170DC0C5CA}" type="doc">
      <dgm:prSet loTypeId="urn:microsoft.com/office/officeart/2005/8/layout/orgChart1" loCatId="hierarchy" qsTypeId="urn:microsoft.com/office/officeart/2005/8/quickstyle/simple1" qsCatId="simple" csTypeId="urn:microsoft.com/office/officeart/2005/8/colors/accent2_4" csCatId="accent2" phldr="1"/>
      <dgm:spPr/>
      <dgm:t>
        <a:bodyPr/>
        <a:lstStyle/>
        <a:p>
          <a:endParaRPr lang="en-IN"/>
        </a:p>
      </dgm:t>
    </dgm:pt>
    <dgm:pt modelId="{CF981D83-0FE9-4FB2-AC0C-76A8044EA38A}">
      <dgm:prSet phldrT="[Text]"/>
      <dgm:spPr/>
      <dgm:t>
        <a:bodyPr/>
        <a:lstStyle/>
        <a:p>
          <a:r>
            <a:rPr lang="en-US" dirty="0" smtClean="0"/>
            <a:t>Constrained motion</a:t>
          </a:r>
          <a:endParaRPr lang="en-IN" dirty="0"/>
        </a:p>
      </dgm:t>
    </dgm:pt>
    <dgm:pt modelId="{668B69D3-BFEE-4311-98D2-FB72B45C82F7}" type="parTrans" cxnId="{FD6097B6-E9F6-473D-A7B2-69D714696EA9}">
      <dgm:prSet/>
      <dgm:spPr/>
      <dgm:t>
        <a:bodyPr/>
        <a:lstStyle/>
        <a:p>
          <a:endParaRPr lang="en-IN"/>
        </a:p>
      </dgm:t>
    </dgm:pt>
    <dgm:pt modelId="{A5745B8C-127B-4883-BC0B-88FB70915DC8}" type="sibTrans" cxnId="{FD6097B6-E9F6-473D-A7B2-69D714696EA9}">
      <dgm:prSet/>
      <dgm:spPr/>
      <dgm:t>
        <a:bodyPr/>
        <a:lstStyle/>
        <a:p>
          <a:endParaRPr lang="en-IN"/>
        </a:p>
      </dgm:t>
    </dgm:pt>
    <dgm:pt modelId="{9F22A152-035D-4A9D-8877-FD15537FCA6A}">
      <dgm:prSet phldrT="[Text]"/>
      <dgm:spPr/>
      <dgm:t>
        <a:bodyPr/>
        <a:lstStyle/>
        <a:p>
          <a:r>
            <a:rPr lang="en-US" dirty="0" smtClean="0"/>
            <a:t>Completely constrained motion</a:t>
          </a:r>
        </a:p>
      </dgm:t>
    </dgm:pt>
    <dgm:pt modelId="{3A8BCC0F-48C5-4D48-B4F3-5A3E58BBB90A}" type="parTrans" cxnId="{B91F26BC-8B04-4D68-9F22-52172FE3219F}">
      <dgm:prSet/>
      <dgm:spPr/>
      <dgm:t>
        <a:bodyPr/>
        <a:lstStyle/>
        <a:p>
          <a:endParaRPr lang="en-IN"/>
        </a:p>
      </dgm:t>
    </dgm:pt>
    <dgm:pt modelId="{ADA8EDD7-F098-4DA4-805D-13336FF0121A}" type="sibTrans" cxnId="{B91F26BC-8B04-4D68-9F22-52172FE3219F}">
      <dgm:prSet/>
      <dgm:spPr/>
      <dgm:t>
        <a:bodyPr/>
        <a:lstStyle/>
        <a:p>
          <a:endParaRPr lang="en-IN"/>
        </a:p>
      </dgm:t>
    </dgm:pt>
    <dgm:pt modelId="{37B06412-A10C-456E-BFDF-F583FC7317FC}">
      <dgm:prSet phldrT="[Text]"/>
      <dgm:spPr/>
      <dgm:t>
        <a:bodyPr/>
        <a:lstStyle/>
        <a:p>
          <a:r>
            <a:rPr lang="en-US" dirty="0" smtClean="0"/>
            <a:t>Incompletely constrained motion</a:t>
          </a:r>
          <a:endParaRPr lang="en-IN" dirty="0"/>
        </a:p>
      </dgm:t>
    </dgm:pt>
    <dgm:pt modelId="{E3CEDA0B-59A8-4DAB-9C86-6ABA969D8126}" type="parTrans" cxnId="{EFA55557-C95E-45BA-B657-56F0634B0EBD}">
      <dgm:prSet/>
      <dgm:spPr/>
      <dgm:t>
        <a:bodyPr/>
        <a:lstStyle/>
        <a:p>
          <a:endParaRPr lang="en-IN"/>
        </a:p>
      </dgm:t>
    </dgm:pt>
    <dgm:pt modelId="{A49A9F70-7349-42D3-B086-0C846E5360DF}" type="sibTrans" cxnId="{EFA55557-C95E-45BA-B657-56F0634B0EBD}">
      <dgm:prSet/>
      <dgm:spPr/>
      <dgm:t>
        <a:bodyPr/>
        <a:lstStyle/>
        <a:p>
          <a:endParaRPr lang="en-IN"/>
        </a:p>
      </dgm:t>
    </dgm:pt>
    <dgm:pt modelId="{CAA37C34-8031-45CE-83A0-8A42130914C3}">
      <dgm:prSet phldrT="[Text]"/>
      <dgm:spPr/>
      <dgm:t>
        <a:bodyPr/>
        <a:lstStyle/>
        <a:p>
          <a:r>
            <a:rPr lang="en-US" dirty="0" smtClean="0"/>
            <a:t>Successfully constrained motion</a:t>
          </a:r>
          <a:endParaRPr lang="en-IN" dirty="0"/>
        </a:p>
      </dgm:t>
    </dgm:pt>
    <dgm:pt modelId="{5C706E73-BAB8-435C-A6AF-91CE0CA7133B}" type="parTrans" cxnId="{3FB4551B-DF8C-4E5D-9AA1-626DC9BA8CD5}">
      <dgm:prSet/>
      <dgm:spPr/>
      <dgm:t>
        <a:bodyPr/>
        <a:lstStyle/>
        <a:p>
          <a:endParaRPr lang="en-IN"/>
        </a:p>
      </dgm:t>
    </dgm:pt>
    <dgm:pt modelId="{594C969F-BF33-4D23-936B-327A372B472A}" type="sibTrans" cxnId="{3FB4551B-DF8C-4E5D-9AA1-626DC9BA8CD5}">
      <dgm:prSet/>
      <dgm:spPr/>
      <dgm:t>
        <a:bodyPr/>
        <a:lstStyle/>
        <a:p>
          <a:endParaRPr lang="en-IN"/>
        </a:p>
      </dgm:t>
    </dgm:pt>
    <dgm:pt modelId="{B852F4A2-09B6-45D1-A7DE-4C6C823DBEF0}" type="pres">
      <dgm:prSet presAssocID="{C96464F8-B3AF-4125-A5D9-39170DC0C5CA}" presName="hierChild1" presStyleCnt="0">
        <dgm:presLayoutVars>
          <dgm:orgChart val="1"/>
          <dgm:chPref val="1"/>
          <dgm:dir/>
          <dgm:animOne val="branch"/>
          <dgm:animLvl val="lvl"/>
          <dgm:resizeHandles/>
        </dgm:presLayoutVars>
      </dgm:prSet>
      <dgm:spPr/>
      <dgm:t>
        <a:bodyPr/>
        <a:lstStyle/>
        <a:p>
          <a:endParaRPr lang="en-IN"/>
        </a:p>
      </dgm:t>
    </dgm:pt>
    <dgm:pt modelId="{E73FC04C-EF6C-440A-AD73-D27407D42490}" type="pres">
      <dgm:prSet presAssocID="{CF981D83-0FE9-4FB2-AC0C-76A8044EA38A}" presName="hierRoot1" presStyleCnt="0">
        <dgm:presLayoutVars>
          <dgm:hierBranch val="init"/>
        </dgm:presLayoutVars>
      </dgm:prSet>
      <dgm:spPr/>
    </dgm:pt>
    <dgm:pt modelId="{9F210C3C-714E-4508-939E-EFC201B64DC8}" type="pres">
      <dgm:prSet presAssocID="{CF981D83-0FE9-4FB2-AC0C-76A8044EA38A}" presName="rootComposite1" presStyleCnt="0"/>
      <dgm:spPr/>
    </dgm:pt>
    <dgm:pt modelId="{5C173366-4341-4A74-8DE8-E1E79A4D3935}" type="pres">
      <dgm:prSet presAssocID="{CF981D83-0FE9-4FB2-AC0C-76A8044EA38A}" presName="rootText1" presStyleLbl="node0" presStyleIdx="0" presStyleCnt="1" custLinFactNeighborX="-1307" custLinFactNeighborY="-1566">
        <dgm:presLayoutVars>
          <dgm:chPref val="3"/>
        </dgm:presLayoutVars>
      </dgm:prSet>
      <dgm:spPr/>
      <dgm:t>
        <a:bodyPr/>
        <a:lstStyle/>
        <a:p>
          <a:endParaRPr lang="en-IN"/>
        </a:p>
      </dgm:t>
    </dgm:pt>
    <dgm:pt modelId="{ACEEF8EA-31E8-4687-AE8A-2B9FEFC23851}" type="pres">
      <dgm:prSet presAssocID="{CF981D83-0FE9-4FB2-AC0C-76A8044EA38A}" presName="rootConnector1" presStyleLbl="node1" presStyleIdx="0" presStyleCnt="0"/>
      <dgm:spPr/>
      <dgm:t>
        <a:bodyPr/>
        <a:lstStyle/>
        <a:p>
          <a:endParaRPr lang="en-IN"/>
        </a:p>
      </dgm:t>
    </dgm:pt>
    <dgm:pt modelId="{C7C64FA0-8FB9-47A9-871F-E6889395B62E}" type="pres">
      <dgm:prSet presAssocID="{CF981D83-0FE9-4FB2-AC0C-76A8044EA38A}" presName="hierChild2" presStyleCnt="0"/>
      <dgm:spPr/>
    </dgm:pt>
    <dgm:pt modelId="{18035C12-80D4-4C64-82A1-2CBA0073E58B}" type="pres">
      <dgm:prSet presAssocID="{3A8BCC0F-48C5-4D48-B4F3-5A3E58BBB90A}" presName="Name37" presStyleLbl="parChTrans1D2" presStyleIdx="0" presStyleCnt="3"/>
      <dgm:spPr/>
      <dgm:t>
        <a:bodyPr/>
        <a:lstStyle/>
        <a:p>
          <a:endParaRPr lang="en-IN"/>
        </a:p>
      </dgm:t>
    </dgm:pt>
    <dgm:pt modelId="{AA6FFE26-3739-4A97-874F-EFB9B5C915E2}" type="pres">
      <dgm:prSet presAssocID="{9F22A152-035D-4A9D-8877-FD15537FCA6A}" presName="hierRoot2" presStyleCnt="0">
        <dgm:presLayoutVars>
          <dgm:hierBranch val="init"/>
        </dgm:presLayoutVars>
      </dgm:prSet>
      <dgm:spPr/>
    </dgm:pt>
    <dgm:pt modelId="{39C99B34-B992-482C-B76D-8C8AAB0743C1}" type="pres">
      <dgm:prSet presAssocID="{9F22A152-035D-4A9D-8877-FD15537FCA6A}" presName="rootComposite" presStyleCnt="0"/>
      <dgm:spPr/>
    </dgm:pt>
    <dgm:pt modelId="{4E29CBE7-203A-48BC-B184-5DF3FEB39656}" type="pres">
      <dgm:prSet presAssocID="{9F22A152-035D-4A9D-8877-FD15537FCA6A}" presName="rootText" presStyleLbl="node2" presStyleIdx="0" presStyleCnt="3" custScaleY="191778">
        <dgm:presLayoutVars>
          <dgm:chPref val="3"/>
        </dgm:presLayoutVars>
      </dgm:prSet>
      <dgm:spPr/>
      <dgm:t>
        <a:bodyPr/>
        <a:lstStyle/>
        <a:p>
          <a:endParaRPr lang="en-IN"/>
        </a:p>
      </dgm:t>
    </dgm:pt>
    <dgm:pt modelId="{F96878D6-A0AA-465A-9B3C-3AE253BA8DE5}" type="pres">
      <dgm:prSet presAssocID="{9F22A152-035D-4A9D-8877-FD15537FCA6A}" presName="rootConnector" presStyleLbl="node2" presStyleIdx="0" presStyleCnt="3"/>
      <dgm:spPr/>
      <dgm:t>
        <a:bodyPr/>
        <a:lstStyle/>
        <a:p>
          <a:endParaRPr lang="en-IN"/>
        </a:p>
      </dgm:t>
    </dgm:pt>
    <dgm:pt modelId="{46FE5D68-32B1-4E31-8FF2-5C35C0334725}" type="pres">
      <dgm:prSet presAssocID="{9F22A152-035D-4A9D-8877-FD15537FCA6A}" presName="hierChild4" presStyleCnt="0"/>
      <dgm:spPr/>
    </dgm:pt>
    <dgm:pt modelId="{5C59D034-C62D-4017-A98E-C3DE0FD0C66C}" type="pres">
      <dgm:prSet presAssocID="{9F22A152-035D-4A9D-8877-FD15537FCA6A}" presName="hierChild5" presStyleCnt="0"/>
      <dgm:spPr/>
    </dgm:pt>
    <dgm:pt modelId="{00B82582-47CC-4C46-9C26-C91288A47266}" type="pres">
      <dgm:prSet presAssocID="{E3CEDA0B-59A8-4DAB-9C86-6ABA969D8126}" presName="Name37" presStyleLbl="parChTrans1D2" presStyleIdx="1" presStyleCnt="3"/>
      <dgm:spPr/>
      <dgm:t>
        <a:bodyPr/>
        <a:lstStyle/>
        <a:p>
          <a:endParaRPr lang="en-IN"/>
        </a:p>
      </dgm:t>
    </dgm:pt>
    <dgm:pt modelId="{1D863522-3447-4B0E-91FC-88970C1A620C}" type="pres">
      <dgm:prSet presAssocID="{37B06412-A10C-456E-BFDF-F583FC7317FC}" presName="hierRoot2" presStyleCnt="0">
        <dgm:presLayoutVars>
          <dgm:hierBranch val="init"/>
        </dgm:presLayoutVars>
      </dgm:prSet>
      <dgm:spPr/>
    </dgm:pt>
    <dgm:pt modelId="{8CA11F66-4EC8-45A0-A9D9-E5A0F029FB63}" type="pres">
      <dgm:prSet presAssocID="{37B06412-A10C-456E-BFDF-F583FC7317FC}" presName="rootComposite" presStyleCnt="0"/>
      <dgm:spPr/>
    </dgm:pt>
    <dgm:pt modelId="{6FECA7A9-2582-4BFE-9247-E9AA75510C69}" type="pres">
      <dgm:prSet presAssocID="{37B06412-A10C-456E-BFDF-F583FC7317FC}" presName="rootText" presStyleLbl="node2" presStyleIdx="1" presStyleCnt="3" custScaleY="188645">
        <dgm:presLayoutVars>
          <dgm:chPref val="3"/>
        </dgm:presLayoutVars>
      </dgm:prSet>
      <dgm:spPr/>
      <dgm:t>
        <a:bodyPr/>
        <a:lstStyle/>
        <a:p>
          <a:endParaRPr lang="en-IN"/>
        </a:p>
      </dgm:t>
    </dgm:pt>
    <dgm:pt modelId="{082619F8-4300-47B5-BD96-304CD8FB2B68}" type="pres">
      <dgm:prSet presAssocID="{37B06412-A10C-456E-BFDF-F583FC7317FC}" presName="rootConnector" presStyleLbl="node2" presStyleIdx="1" presStyleCnt="3"/>
      <dgm:spPr/>
      <dgm:t>
        <a:bodyPr/>
        <a:lstStyle/>
        <a:p>
          <a:endParaRPr lang="en-IN"/>
        </a:p>
      </dgm:t>
    </dgm:pt>
    <dgm:pt modelId="{923EB04F-4377-4F31-8422-DD2572E1E61B}" type="pres">
      <dgm:prSet presAssocID="{37B06412-A10C-456E-BFDF-F583FC7317FC}" presName="hierChild4" presStyleCnt="0"/>
      <dgm:spPr/>
    </dgm:pt>
    <dgm:pt modelId="{100E6DEE-2DFB-4A73-83BE-4DFFAD3B83C5}" type="pres">
      <dgm:prSet presAssocID="{37B06412-A10C-456E-BFDF-F583FC7317FC}" presName="hierChild5" presStyleCnt="0"/>
      <dgm:spPr/>
    </dgm:pt>
    <dgm:pt modelId="{4B0EF83C-FA88-45DE-B55F-F66B7F592901}" type="pres">
      <dgm:prSet presAssocID="{5C706E73-BAB8-435C-A6AF-91CE0CA7133B}" presName="Name37" presStyleLbl="parChTrans1D2" presStyleIdx="2" presStyleCnt="3"/>
      <dgm:spPr/>
      <dgm:t>
        <a:bodyPr/>
        <a:lstStyle/>
        <a:p>
          <a:endParaRPr lang="en-IN"/>
        </a:p>
      </dgm:t>
    </dgm:pt>
    <dgm:pt modelId="{3F5DC6AD-7E98-4462-B458-D460AFE96F8F}" type="pres">
      <dgm:prSet presAssocID="{CAA37C34-8031-45CE-83A0-8A42130914C3}" presName="hierRoot2" presStyleCnt="0">
        <dgm:presLayoutVars>
          <dgm:hierBranch val="init"/>
        </dgm:presLayoutVars>
      </dgm:prSet>
      <dgm:spPr/>
    </dgm:pt>
    <dgm:pt modelId="{06D864B1-2F4D-468B-82A0-017AF147DC14}" type="pres">
      <dgm:prSet presAssocID="{CAA37C34-8031-45CE-83A0-8A42130914C3}" presName="rootComposite" presStyleCnt="0"/>
      <dgm:spPr/>
    </dgm:pt>
    <dgm:pt modelId="{33CA722B-7E64-4687-AFC8-91AB6B756749}" type="pres">
      <dgm:prSet presAssocID="{CAA37C34-8031-45CE-83A0-8A42130914C3}" presName="rootText" presStyleLbl="node2" presStyleIdx="2" presStyleCnt="3" custScaleY="188645">
        <dgm:presLayoutVars>
          <dgm:chPref val="3"/>
        </dgm:presLayoutVars>
      </dgm:prSet>
      <dgm:spPr/>
      <dgm:t>
        <a:bodyPr/>
        <a:lstStyle/>
        <a:p>
          <a:endParaRPr lang="en-IN"/>
        </a:p>
      </dgm:t>
    </dgm:pt>
    <dgm:pt modelId="{0DBAA36F-7388-40BE-800D-235E653BEF37}" type="pres">
      <dgm:prSet presAssocID="{CAA37C34-8031-45CE-83A0-8A42130914C3}" presName="rootConnector" presStyleLbl="node2" presStyleIdx="2" presStyleCnt="3"/>
      <dgm:spPr/>
      <dgm:t>
        <a:bodyPr/>
        <a:lstStyle/>
        <a:p>
          <a:endParaRPr lang="en-IN"/>
        </a:p>
      </dgm:t>
    </dgm:pt>
    <dgm:pt modelId="{5606752A-4573-47E5-899F-FE0CA9E58F7E}" type="pres">
      <dgm:prSet presAssocID="{CAA37C34-8031-45CE-83A0-8A42130914C3}" presName="hierChild4" presStyleCnt="0"/>
      <dgm:spPr/>
    </dgm:pt>
    <dgm:pt modelId="{60FEE3CC-92E1-460E-8A3D-0A2422005C37}" type="pres">
      <dgm:prSet presAssocID="{CAA37C34-8031-45CE-83A0-8A42130914C3}" presName="hierChild5" presStyleCnt="0"/>
      <dgm:spPr/>
    </dgm:pt>
    <dgm:pt modelId="{EE31DC2B-EEE5-472C-B818-6539CC6F318D}" type="pres">
      <dgm:prSet presAssocID="{CF981D83-0FE9-4FB2-AC0C-76A8044EA38A}" presName="hierChild3" presStyleCnt="0"/>
      <dgm:spPr/>
    </dgm:pt>
  </dgm:ptLst>
  <dgm:cxnLst>
    <dgm:cxn modelId="{B91F26BC-8B04-4D68-9F22-52172FE3219F}" srcId="{CF981D83-0FE9-4FB2-AC0C-76A8044EA38A}" destId="{9F22A152-035D-4A9D-8877-FD15537FCA6A}" srcOrd="0" destOrd="0" parTransId="{3A8BCC0F-48C5-4D48-B4F3-5A3E58BBB90A}" sibTransId="{ADA8EDD7-F098-4DA4-805D-13336FF0121A}"/>
    <dgm:cxn modelId="{002A9287-B869-44CF-841C-0591A4818935}" type="presOf" srcId="{CF981D83-0FE9-4FB2-AC0C-76A8044EA38A}" destId="{5C173366-4341-4A74-8DE8-E1E79A4D3935}" srcOrd="0" destOrd="0" presId="urn:microsoft.com/office/officeart/2005/8/layout/orgChart1"/>
    <dgm:cxn modelId="{71E631F3-C66B-401B-A6D9-1353C320174A}" type="presOf" srcId="{37B06412-A10C-456E-BFDF-F583FC7317FC}" destId="{082619F8-4300-47B5-BD96-304CD8FB2B68}" srcOrd="1" destOrd="0" presId="urn:microsoft.com/office/officeart/2005/8/layout/orgChart1"/>
    <dgm:cxn modelId="{6989800C-1EA2-4D09-91FC-69D3D0E24DAC}" type="presOf" srcId="{3A8BCC0F-48C5-4D48-B4F3-5A3E58BBB90A}" destId="{18035C12-80D4-4C64-82A1-2CBA0073E58B}" srcOrd="0" destOrd="0" presId="urn:microsoft.com/office/officeart/2005/8/layout/orgChart1"/>
    <dgm:cxn modelId="{227EFC26-9816-4DE9-9C3F-509F09F0F4E7}" type="presOf" srcId="{CAA37C34-8031-45CE-83A0-8A42130914C3}" destId="{33CA722B-7E64-4687-AFC8-91AB6B756749}" srcOrd="0" destOrd="0" presId="urn:microsoft.com/office/officeart/2005/8/layout/orgChart1"/>
    <dgm:cxn modelId="{8CBB3B19-AD01-48FF-96A0-41CF3509F511}" type="presOf" srcId="{37B06412-A10C-456E-BFDF-F583FC7317FC}" destId="{6FECA7A9-2582-4BFE-9247-E9AA75510C69}" srcOrd="0" destOrd="0" presId="urn:microsoft.com/office/officeart/2005/8/layout/orgChart1"/>
    <dgm:cxn modelId="{AA4220AA-955D-4902-980E-69871E8540B7}" type="presOf" srcId="{5C706E73-BAB8-435C-A6AF-91CE0CA7133B}" destId="{4B0EF83C-FA88-45DE-B55F-F66B7F592901}" srcOrd="0" destOrd="0" presId="urn:microsoft.com/office/officeart/2005/8/layout/orgChart1"/>
    <dgm:cxn modelId="{800A8353-F1FF-44B5-9A7A-E7B45124EF18}" type="presOf" srcId="{E3CEDA0B-59A8-4DAB-9C86-6ABA969D8126}" destId="{00B82582-47CC-4C46-9C26-C91288A47266}" srcOrd="0" destOrd="0" presId="urn:microsoft.com/office/officeart/2005/8/layout/orgChart1"/>
    <dgm:cxn modelId="{BF134E22-E652-4D9A-8F97-99E7BF580D74}" type="presOf" srcId="{CF981D83-0FE9-4FB2-AC0C-76A8044EA38A}" destId="{ACEEF8EA-31E8-4687-AE8A-2B9FEFC23851}" srcOrd="1" destOrd="0" presId="urn:microsoft.com/office/officeart/2005/8/layout/orgChart1"/>
    <dgm:cxn modelId="{8D002DDF-251B-4AB1-A053-1B86533AD643}" type="presOf" srcId="{9F22A152-035D-4A9D-8877-FD15537FCA6A}" destId="{4E29CBE7-203A-48BC-B184-5DF3FEB39656}" srcOrd="0" destOrd="0" presId="urn:microsoft.com/office/officeart/2005/8/layout/orgChart1"/>
    <dgm:cxn modelId="{EFBECEB6-7E04-4F4D-B5B9-A2953CDF1AF2}" type="presOf" srcId="{CAA37C34-8031-45CE-83A0-8A42130914C3}" destId="{0DBAA36F-7388-40BE-800D-235E653BEF37}" srcOrd="1" destOrd="0" presId="urn:microsoft.com/office/officeart/2005/8/layout/orgChart1"/>
    <dgm:cxn modelId="{FD6097B6-E9F6-473D-A7B2-69D714696EA9}" srcId="{C96464F8-B3AF-4125-A5D9-39170DC0C5CA}" destId="{CF981D83-0FE9-4FB2-AC0C-76A8044EA38A}" srcOrd="0" destOrd="0" parTransId="{668B69D3-BFEE-4311-98D2-FB72B45C82F7}" sibTransId="{A5745B8C-127B-4883-BC0B-88FB70915DC8}"/>
    <dgm:cxn modelId="{C8EFF161-4C35-4249-A5A4-7662155846A7}" type="presOf" srcId="{C96464F8-B3AF-4125-A5D9-39170DC0C5CA}" destId="{B852F4A2-09B6-45D1-A7DE-4C6C823DBEF0}" srcOrd="0" destOrd="0" presId="urn:microsoft.com/office/officeart/2005/8/layout/orgChart1"/>
    <dgm:cxn modelId="{A0915A69-9E9A-4126-8ED1-4D360A6F5868}" type="presOf" srcId="{9F22A152-035D-4A9D-8877-FD15537FCA6A}" destId="{F96878D6-A0AA-465A-9B3C-3AE253BA8DE5}" srcOrd="1" destOrd="0" presId="urn:microsoft.com/office/officeart/2005/8/layout/orgChart1"/>
    <dgm:cxn modelId="{EFA55557-C95E-45BA-B657-56F0634B0EBD}" srcId="{CF981D83-0FE9-4FB2-AC0C-76A8044EA38A}" destId="{37B06412-A10C-456E-BFDF-F583FC7317FC}" srcOrd="1" destOrd="0" parTransId="{E3CEDA0B-59A8-4DAB-9C86-6ABA969D8126}" sibTransId="{A49A9F70-7349-42D3-B086-0C846E5360DF}"/>
    <dgm:cxn modelId="{3FB4551B-DF8C-4E5D-9AA1-626DC9BA8CD5}" srcId="{CF981D83-0FE9-4FB2-AC0C-76A8044EA38A}" destId="{CAA37C34-8031-45CE-83A0-8A42130914C3}" srcOrd="2" destOrd="0" parTransId="{5C706E73-BAB8-435C-A6AF-91CE0CA7133B}" sibTransId="{594C969F-BF33-4D23-936B-327A372B472A}"/>
    <dgm:cxn modelId="{D27D7430-B807-4DA6-AA4A-F62338027D13}" type="presParOf" srcId="{B852F4A2-09B6-45D1-A7DE-4C6C823DBEF0}" destId="{E73FC04C-EF6C-440A-AD73-D27407D42490}" srcOrd="0" destOrd="0" presId="urn:microsoft.com/office/officeart/2005/8/layout/orgChart1"/>
    <dgm:cxn modelId="{617351E6-E1FA-4FC1-A00A-E862830807FC}" type="presParOf" srcId="{E73FC04C-EF6C-440A-AD73-D27407D42490}" destId="{9F210C3C-714E-4508-939E-EFC201B64DC8}" srcOrd="0" destOrd="0" presId="urn:microsoft.com/office/officeart/2005/8/layout/orgChart1"/>
    <dgm:cxn modelId="{F5797E1E-70B0-4ABE-ABF4-5F6A19C3657D}" type="presParOf" srcId="{9F210C3C-714E-4508-939E-EFC201B64DC8}" destId="{5C173366-4341-4A74-8DE8-E1E79A4D3935}" srcOrd="0" destOrd="0" presId="urn:microsoft.com/office/officeart/2005/8/layout/orgChart1"/>
    <dgm:cxn modelId="{8FFB817D-B74D-4350-8155-B83E17758059}" type="presParOf" srcId="{9F210C3C-714E-4508-939E-EFC201B64DC8}" destId="{ACEEF8EA-31E8-4687-AE8A-2B9FEFC23851}" srcOrd="1" destOrd="0" presId="urn:microsoft.com/office/officeart/2005/8/layout/orgChart1"/>
    <dgm:cxn modelId="{6007A497-D1A7-44E7-9B09-BB11DA1EA83D}" type="presParOf" srcId="{E73FC04C-EF6C-440A-AD73-D27407D42490}" destId="{C7C64FA0-8FB9-47A9-871F-E6889395B62E}" srcOrd="1" destOrd="0" presId="urn:microsoft.com/office/officeart/2005/8/layout/orgChart1"/>
    <dgm:cxn modelId="{55ACE07F-32E1-4CE1-85A1-95F06F47544F}" type="presParOf" srcId="{C7C64FA0-8FB9-47A9-871F-E6889395B62E}" destId="{18035C12-80D4-4C64-82A1-2CBA0073E58B}" srcOrd="0" destOrd="0" presId="urn:microsoft.com/office/officeart/2005/8/layout/orgChart1"/>
    <dgm:cxn modelId="{3DB8FC1A-E393-43DC-9EE2-C8C967AF7B50}" type="presParOf" srcId="{C7C64FA0-8FB9-47A9-871F-E6889395B62E}" destId="{AA6FFE26-3739-4A97-874F-EFB9B5C915E2}" srcOrd="1" destOrd="0" presId="urn:microsoft.com/office/officeart/2005/8/layout/orgChart1"/>
    <dgm:cxn modelId="{76E10D27-55CF-47F3-BF79-DC1A4593DD83}" type="presParOf" srcId="{AA6FFE26-3739-4A97-874F-EFB9B5C915E2}" destId="{39C99B34-B992-482C-B76D-8C8AAB0743C1}" srcOrd="0" destOrd="0" presId="urn:microsoft.com/office/officeart/2005/8/layout/orgChart1"/>
    <dgm:cxn modelId="{5E6E41D0-605F-4A0D-A33C-D91B83900E0F}" type="presParOf" srcId="{39C99B34-B992-482C-B76D-8C8AAB0743C1}" destId="{4E29CBE7-203A-48BC-B184-5DF3FEB39656}" srcOrd="0" destOrd="0" presId="urn:microsoft.com/office/officeart/2005/8/layout/orgChart1"/>
    <dgm:cxn modelId="{187AE7D9-75DE-423B-AF2D-68F04702BCB1}" type="presParOf" srcId="{39C99B34-B992-482C-B76D-8C8AAB0743C1}" destId="{F96878D6-A0AA-465A-9B3C-3AE253BA8DE5}" srcOrd="1" destOrd="0" presId="urn:microsoft.com/office/officeart/2005/8/layout/orgChart1"/>
    <dgm:cxn modelId="{09334FA8-F29F-4606-A057-B37CF65CA437}" type="presParOf" srcId="{AA6FFE26-3739-4A97-874F-EFB9B5C915E2}" destId="{46FE5D68-32B1-4E31-8FF2-5C35C0334725}" srcOrd="1" destOrd="0" presId="urn:microsoft.com/office/officeart/2005/8/layout/orgChart1"/>
    <dgm:cxn modelId="{7A98B147-58CE-41FB-8B30-EB8AA55F446F}" type="presParOf" srcId="{AA6FFE26-3739-4A97-874F-EFB9B5C915E2}" destId="{5C59D034-C62D-4017-A98E-C3DE0FD0C66C}" srcOrd="2" destOrd="0" presId="urn:microsoft.com/office/officeart/2005/8/layout/orgChart1"/>
    <dgm:cxn modelId="{4A8A0E33-DEB7-4DAA-9886-DD1D28C5729C}" type="presParOf" srcId="{C7C64FA0-8FB9-47A9-871F-E6889395B62E}" destId="{00B82582-47CC-4C46-9C26-C91288A47266}" srcOrd="2" destOrd="0" presId="urn:microsoft.com/office/officeart/2005/8/layout/orgChart1"/>
    <dgm:cxn modelId="{09601C5F-745B-4C1D-B9ED-A9CE7453D4A3}" type="presParOf" srcId="{C7C64FA0-8FB9-47A9-871F-E6889395B62E}" destId="{1D863522-3447-4B0E-91FC-88970C1A620C}" srcOrd="3" destOrd="0" presId="urn:microsoft.com/office/officeart/2005/8/layout/orgChart1"/>
    <dgm:cxn modelId="{7745D832-032A-4AB4-9516-A2C518B032E3}" type="presParOf" srcId="{1D863522-3447-4B0E-91FC-88970C1A620C}" destId="{8CA11F66-4EC8-45A0-A9D9-E5A0F029FB63}" srcOrd="0" destOrd="0" presId="urn:microsoft.com/office/officeart/2005/8/layout/orgChart1"/>
    <dgm:cxn modelId="{571E4769-6B6B-4536-8FFC-86CE48CEA7CE}" type="presParOf" srcId="{8CA11F66-4EC8-45A0-A9D9-E5A0F029FB63}" destId="{6FECA7A9-2582-4BFE-9247-E9AA75510C69}" srcOrd="0" destOrd="0" presId="urn:microsoft.com/office/officeart/2005/8/layout/orgChart1"/>
    <dgm:cxn modelId="{699E4A75-E61C-4F03-A0FF-6DB802F1CE86}" type="presParOf" srcId="{8CA11F66-4EC8-45A0-A9D9-E5A0F029FB63}" destId="{082619F8-4300-47B5-BD96-304CD8FB2B68}" srcOrd="1" destOrd="0" presId="urn:microsoft.com/office/officeart/2005/8/layout/orgChart1"/>
    <dgm:cxn modelId="{DDE9D766-9764-477F-902C-98EC0E020B4A}" type="presParOf" srcId="{1D863522-3447-4B0E-91FC-88970C1A620C}" destId="{923EB04F-4377-4F31-8422-DD2572E1E61B}" srcOrd="1" destOrd="0" presId="urn:microsoft.com/office/officeart/2005/8/layout/orgChart1"/>
    <dgm:cxn modelId="{8BAEABA9-1D58-4EBC-B751-B6D78383C226}" type="presParOf" srcId="{1D863522-3447-4B0E-91FC-88970C1A620C}" destId="{100E6DEE-2DFB-4A73-83BE-4DFFAD3B83C5}" srcOrd="2" destOrd="0" presId="urn:microsoft.com/office/officeart/2005/8/layout/orgChart1"/>
    <dgm:cxn modelId="{50B026E3-14A1-4449-AAF6-4C00078E7252}" type="presParOf" srcId="{C7C64FA0-8FB9-47A9-871F-E6889395B62E}" destId="{4B0EF83C-FA88-45DE-B55F-F66B7F592901}" srcOrd="4" destOrd="0" presId="urn:microsoft.com/office/officeart/2005/8/layout/orgChart1"/>
    <dgm:cxn modelId="{E2DC80CB-7B26-4F8A-82FA-BC44AC273298}" type="presParOf" srcId="{C7C64FA0-8FB9-47A9-871F-E6889395B62E}" destId="{3F5DC6AD-7E98-4462-B458-D460AFE96F8F}" srcOrd="5" destOrd="0" presId="urn:microsoft.com/office/officeart/2005/8/layout/orgChart1"/>
    <dgm:cxn modelId="{34835CA1-F9D9-4FF7-95F2-09C0D099BAAE}" type="presParOf" srcId="{3F5DC6AD-7E98-4462-B458-D460AFE96F8F}" destId="{06D864B1-2F4D-468B-82A0-017AF147DC14}" srcOrd="0" destOrd="0" presId="urn:microsoft.com/office/officeart/2005/8/layout/orgChart1"/>
    <dgm:cxn modelId="{82145D36-B508-4A79-99A0-EAA5E2400CE4}" type="presParOf" srcId="{06D864B1-2F4D-468B-82A0-017AF147DC14}" destId="{33CA722B-7E64-4687-AFC8-91AB6B756749}" srcOrd="0" destOrd="0" presId="urn:microsoft.com/office/officeart/2005/8/layout/orgChart1"/>
    <dgm:cxn modelId="{3618C283-6138-4AF4-9BF2-4D94B361158D}" type="presParOf" srcId="{06D864B1-2F4D-468B-82A0-017AF147DC14}" destId="{0DBAA36F-7388-40BE-800D-235E653BEF37}" srcOrd="1" destOrd="0" presId="urn:microsoft.com/office/officeart/2005/8/layout/orgChart1"/>
    <dgm:cxn modelId="{BFB10722-687C-4346-B2BE-E0E342F81369}" type="presParOf" srcId="{3F5DC6AD-7E98-4462-B458-D460AFE96F8F}" destId="{5606752A-4573-47E5-899F-FE0CA9E58F7E}" srcOrd="1" destOrd="0" presId="urn:microsoft.com/office/officeart/2005/8/layout/orgChart1"/>
    <dgm:cxn modelId="{9CD8683A-D24D-42C0-B4AF-23A5713BFC99}" type="presParOf" srcId="{3F5DC6AD-7E98-4462-B458-D460AFE96F8F}" destId="{60FEE3CC-92E1-460E-8A3D-0A2422005C37}" srcOrd="2" destOrd="0" presId="urn:microsoft.com/office/officeart/2005/8/layout/orgChart1"/>
    <dgm:cxn modelId="{2721B96C-4989-45B0-9D92-C10692EC61A8}" type="presParOf" srcId="{E73FC04C-EF6C-440A-AD73-D27407D42490}" destId="{EE31DC2B-EEE5-472C-B818-6539CC6F318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EFCDC5-7B81-4BB7-9185-06AA94045004}"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IN"/>
        </a:p>
      </dgm:t>
    </dgm:pt>
    <dgm:pt modelId="{88CA1DC6-BB8F-4559-A01A-6D3458CBB3CB}">
      <dgm:prSet phldrT="[Text]"/>
      <dgm:spPr/>
      <dgm:t>
        <a:bodyPr/>
        <a:lstStyle/>
        <a:p>
          <a:r>
            <a:rPr lang="en-US" dirty="0" smtClean="0"/>
            <a:t>Kinematic pair</a:t>
          </a:r>
          <a:endParaRPr lang="en-IN" dirty="0"/>
        </a:p>
      </dgm:t>
    </dgm:pt>
    <dgm:pt modelId="{75DBBCC8-CE93-4BF2-9B1B-FE8DC1A8F48C}" type="parTrans" cxnId="{E7F6AA39-142B-43DA-8072-C68132300CBC}">
      <dgm:prSet/>
      <dgm:spPr/>
      <dgm:t>
        <a:bodyPr/>
        <a:lstStyle/>
        <a:p>
          <a:endParaRPr lang="en-IN"/>
        </a:p>
      </dgm:t>
    </dgm:pt>
    <dgm:pt modelId="{3FB7E332-5948-46A5-ADB1-08E35FF250DF}" type="sibTrans" cxnId="{E7F6AA39-142B-43DA-8072-C68132300CBC}">
      <dgm:prSet/>
      <dgm:spPr/>
      <dgm:t>
        <a:bodyPr/>
        <a:lstStyle/>
        <a:p>
          <a:endParaRPr lang="en-IN"/>
        </a:p>
      </dgm:t>
    </dgm:pt>
    <dgm:pt modelId="{EF18EC30-774F-4029-8DDB-3008B9A285D6}">
      <dgm:prSet phldrT="[Text]"/>
      <dgm:spPr/>
      <dgm:t>
        <a:bodyPr/>
        <a:lstStyle/>
        <a:p>
          <a:r>
            <a:rPr lang="en-US" dirty="0" smtClean="0"/>
            <a:t> nature of relative motion</a:t>
          </a:r>
          <a:endParaRPr lang="en-IN" dirty="0"/>
        </a:p>
      </dgm:t>
    </dgm:pt>
    <dgm:pt modelId="{19F8E25F-80EB-4546-A903-D104920F7B23}" type="parTrans" cxnId="{93B0A624-A8C9-4DCE-88C2-EF87FD23B0C5}">
      <dgm:prSet/>
      <dgm:spPr/>
      <dgm:t>
        <a:bodyPr/>
        <a:lstStyle/>
        <a:p>
          <a:endParaRPr lang="en-IN"/>
        </a:p>
      </dgm:t>
    </dgm:pt>
    <dgm:pt modelId="{3A22FE06-AC63-4C0F-ABB3-C328A621F1CB}" type="sibTrans" cxnId="{93B0A624-A8C9-4DCE-88C2-EF87FD23B0C5}">
      <dgm:prSet/>
      <dgm:spPr/>
      <dgm:t>
        <a:bodyPr/>
        <a:lstStyle/>
        <a:p>
          <a:endParaRPr lang="en-IN"/>
        </a:p>
      </dgm:t>
    </dgm:pt>
    <dgm:pt modelId="{265E06BC-F011-48EC-A0F2-4DD4176CA0CF}">
      <dgm:prSet phldrT="[Text]"/>
      <dgm:spPr/>
      <dgm:t>
        <a:bodyPr/>
        <a:lstStyle/>
        <a:p>
          <a:r>
            <a:rPr lang="en-US" dirty="0" smtClean="0"/>
            <a:t> nature of contact</a:t>
          </a:r>
          <a:endParaRPr lang="en-IN" dirty="0"/>
        </a:p>
      </dgm:t>
    </dgm:pt>
    <dgm:pt modelId="{7CEBCF75-529B-4582-B36A-BD091072D187}" type="parTrans" cxnId="{D7BC410D-300B-4B5F-963F-CBD8279ADF7D}">
      <dgm:prSet/>
      <dgm:spPr/>
      <dgm:t>
        <a:bodyPr/>
        <a:lstStyle/>
        <a:p>
          <a:endParaRPr lang="en-IN"/>
        </a:p>
      </dgm:t>
    </dgm:pt>
    <dgm:pt modelId="{9C95585F-AA9D-4FEF-9898-008EB98A7E67}" type="sibTrans" cxnId="{D7BC410D-300B-4B5F-963F-CBD8279ADF7D}">
      <dgm:prSet/>
      <dgm:spPr/>
      <dgm:t>
        <a:bodyPr/>
        <a:lstStyle/>
        <a:p>
          <a:endParaRPr lang="en-IN"/>
        </a:p>
      </dgm:t>
    </dgm:pt>
    <dgm:pt modelId="{0170B066-E80E-42DA-B253-D25285ADC690}">
      <dgm:prSet/>
      <dgm:spPr/>
      <dgm:t>
        <a:bodyPr/>
        <a:lstStyle/>
        <a:p>
          <a:r>
            <a:rPr lang="en-US" smtClean="0"/>
            <a:t>mechanical </a:t>
          </a:r>
          <a:r>
            <a:rPr lang="en-US" dirty="0" smtClean="0"/>
            <a:t>arrangement</a:t>
          </a:r>
          <a:endParaRPr lang="en-IN" dirty="0"/>
        </a:p>
      </dgm:t>
    </dgm:pt>
    <dgm:pt modelId="{F5788479-68A6-489E-A7B7-6FF7981E73D6}" type="parTrans" cxnId="{AD6278C5-CE9D-4F51-B751-EEE8DCBD50FE}">
      <dgm:prSet/>
      <dgm:spPr/>
      <dgm:t>
        <a:bodyPr/>
        <a:lstStyle/>
        <a:p>
          <a:endParaRPr lang="en-IN"/>
        </a:p>
      </dgm:t>
    </dgm:pt>
    <dgm:pt modelId="{0830D08E-9636-4082-B314-319F5CAAD9DA}" type="sibTrans" cxnId="{AD6278C5-CE9D-4F51-B751-EEE8DCBD50FE}">
      <dgm:prSet/>
      <dgm:spPr/>
      <dgm:t>
        <a:bodyPr/>
        <a:lstStyle/>
        <a:p>
          <a:endParaRPr lang="en-IN"/>
        </a:p>
      </dgm:t>
    </dgm:pt>
    <dgm:pt modelId="{1181FD2D-5826-43D7-AA16-ECF913697E62}" type="pres">
      <dgm:prSet presAssocID="{90EFCDC5-7B81-4BB7-9185-06AA94045004}" presName="hierChild1" presStyleCnt="0">
        <dgm:presLayoutVars>
          <dgm:chPref val="1"/>
          <dgm:dir/>
          <dgm:animOne val="branch"/>
          <dgm:animLvl val="lvl"/>
          <dgm:resizeHandles/>
        </dgm:presLayoutVars>
      </dgm:prSet>
      <dgm:spPr/>
      <dgm:t>
        <a:bodyPr/>
        <a:lstStyle/>
        <a:p>
          <a:endParaRPr lang="en-IN"/>
        </a:p>
      </dgm:t>
    </dgm:pt>
    <dgm:pt modelId="{E8224FC9-9432-431D-88CB-840EC575E8EA}" type="pres">
      <dgm:prSet presAssocID="{88CA1DC6-BB8F-4559-A01A-6D3458CBB3CB}" presName="hierRoot1" presStyleCnt="0"/>
      <dgm:spPr/>
    </dgm:pt>
    <dgm:pt modelId="{981FBCF9-3E5C-463C-B5A0-04FA4C89A386}" type="pres">
      <dgm:prSet presAssocID="{88CA1DC6-BB8F-4559-A01A-6D3458CBB3CB}" presName="composite" presStyleCnt="0"/>
      <dgm:spPr/>
    </dgm:pt>
    <dgm:pt modelId="{47087CE5-9C4C-4CD5-9D07-841C5FA47714}" type="pres">
      <dgm:prSet presAssocID="{88CA1DC6-BB8F-4559-A01A-6D3458CBB3CB}" presName="background" presStyleLbl="node0" presStyleIdx="0" presStyleCnt="1"/>
      <dgm:spPr/>
    </dgm:pt>
    <dgm:pt modelId="{A8F4BF57-FD37-4DA4-A7F1-8A2530CB6222}" type="pres">
      <dgm:prSet presAssocID="{88CA1DC6-BB8F-4559-A01A-6D3458CBB3CB}" presName="text" presStyleLbl="fgAcc0" presStyleIdx="0" presStyleCnt="1">
        <dgm:presLayoutVars>
          <dgm:chPref val="3"/>
        </dgm:presLayoutVars>
      </dgm:prSet>
      <dgm:spPr/>
      <dgm:t>
        <a:bodyPr/>
        <a:lstStyle/>
        <a:p>
          <a:endParaRPr lang="en-IN"/>
        </a:p>
      </dgm:t>
    </dgm:pt>
    <dgm:pt modelId="{053DE086-B8F5-4A8C-985B-6FD9D98A0563}" type="pres">
      <dgm:prSet presAssocID="{88CA1DC6-BB8F-4559-A01A-6D3458CBB3CB}" presName="hierChild2" presStyleCnt="0"/>
      <dgm:spPr/>
    </dgm:pt>
    <dgm:pt modelId="{9823EBE5-5EA7-4207-916A-243766E90F84}" type="pres">
      <dgm:prSet presAssocID="{19F8E25F-80EB-4546-A903-D104920F7B23}" presName="Name10" presStyleLbl="parChTrans1D2" presStyleIdx="0" presStyleCnt="3"/>
      <dgm:spPr/>
      <dgm:t>
        <a:bodyPr/>
        <a:lstStyle/>
        <a:p>
          <a:endParaRPr lang="en-IN"/>
        </a:p>
      </dgm:t>
    </dgm:pt>
    <dgm:pt modelId="{CF24C1E6-3AF1-405E-BE6A-754241381516}" type="pres">
      <dgm:prSet presAssocID="{EF18EC30-774F-4029-8DDB-3008B9A285D6}" presName="hierRoot2" presStyleCnt="0"/>
      <dgm:spPr/>
    </dgm:pt>
    <dgm:pt modelId="{4824E413-E210-4151-8DCC-22B4EFF50618}" type="pres">
      <dgm:prSet presAssocID="{EF18EC30-774F-4029-8DDB-3008B9A285D6}" presName="composite2" presStyleCnt="0"/>
      <dgm:spPr/>
    </dgm:pt>
    <dgm:pt modelId="{FD9DEB1D-B618-466D-A942-C67CEBA8CE31}" type="pres">
      <dgm:prSet presAssocID="{EF18EC30-774F-4029-8DDB-3008B9A285D6}" presName="background2" presStyleLbl="node2" presStyleIdx="0" presStyleCnt="3"/>
      <dgm:spPr/>
    </dgm:pt>
    <dgm:pt modelId="{C287C8C4-E936-4422-AFB2-09A89851586C}" type="pres">
      <dgm:prSet presAssocID="{EF18EC30-774F-4029-8DDB-3008B9A285D6}" presName="text2" presStyleLbl="fgAcc2" presStyleIdx="0" presStyleCnt="3">
        <dgm:presLayoutVars>
          <dgm:chPref val="3"/>
        </dgm:presLayoutVars>
      </dgm:prSet>
      <dgm:spPr/>
      <dgm:t>
        <a:bodyPr/>
        <a:lstStyle/>
        <a:p>
          <a:endParaRPr lang="en-IN"/>
        </a:p>
      </dgm:t>
    </dgm:pt>
    <dgm:pt modelId="{1EF17377-6B0A-40E2-8405-338CECCF0219}" type="pres">
      <dgm:prSet presAssocID="{EF18EC30-774F-4029-8DDB-3008B9A285D6}" presName="hierChild3" presStyleCnt="0"/>
      <dgm:spPr/>
    </dgm:pt>
    <dgm:pt modelId="{73B84C2F-FC10-4F00-BB19-7082B76F3642}" type="pres">
      <dgm:prSet presAssocID="{7CEBCF75-529B-4582-B36A-BD091072D187}" presName="Name10" presStyleLbl="parChTrans1D2" presStyleIdx="1" presStyleCnt="3"/>
      <dgm:spPr/>
      <dgm:t>
        <a:bodyPr/>
        <a:lstStyle/>
        <a:p>
          <a:endParaRPr lang="en-IN"/>
        </a:p>
      </dgm:t>
    </dgm:pt>
    <dgm:pt modelId="{5FDB150C-14A9-467F-9953-9A87FAEE2547}" type="pres">
      <dgm:prSet presAssocID="{265E06BC-F011-48EC-A0F2-4DD4176CA0CF}" presName="hierRoot2" presStyleCnt="0"/>
      <dgm:spPr/>
    </dgm:pt>
    <dgm:pt modelId="{9A81F486-533E-4251-9D44-A7625E3B33E0}" type="pres">
      <dgm:prSet presAssocID="{265E06BC-F011-48EC-A0F2-4DD4176CA0CF}" presName="composite2" presStyleCnt="0"/>
      <dgm:spPr/>
    </dgm:pt>
    <dgm:pt modelId="{034EDBFF-4469-41FB-8D72-A2EE5D0CD8C9}" type="pres">
      <dgm:prSet presAssocID="{265E06BC-F011-48EC-A0F2-4DD4176CA0CF}" presName="background2" presStyleLbl="node2" presStyleIdx="1" presStyleCnt="3"/>
      <dgm:spPr/>
    </dgm:pt>
    <dgm:pt modelId="{C629C03F-2241-4B5B-A7A3-5D115AF0672E}" type="pres">
      <dgm:prSet presAssocID="{265E06BC-F011-48EC-A0F2-4DD4176CA0CF}" presName="text2" presStyleLbl="fgAcc2" presStyleIdx="1" presStyleCnt="3" custLinFactNeighborX="1404" custLinFactNeighborY="4152">
        <dgm:presLayoutVars>
          <dgm:chPref val="3"/>
        </dgm:presLayoutVars>
      </dgm:prSet>
      <dgm:spPr/>
      <dgm:t>
        <a:bodyPr/>
        <a:lstStyle/>
        <a:p>
          <a:endParaRPr lang="en-IN"/>
        </a:p>
      </dgm:t>
    </dgm:pt>
    <dgm:pt modelId="{F707BB8D-FB07-4126-9244-6DACAC4F7EB3}" type="pres">
      <dgm:prSet presAssocID="{265E06BC-F011-48EC-A0F2-4DD4176CA0CF}" presName="hierChild3" presStyleCnt="0"/>
      <dgm:spPr/>
    </dgm:pt>
    <dgm:pt modelId="{CE926445-96E2-45E3-9C16-C6A3D683E011}" type="pres">
      <dgm:prSet presAssocID="{F5788479-68A6-489E-A7B7-6FF7981E73D6}" presName="Name10" presStyleLbl="parChTrans1D2" presStyleIdx="2" presStyleCnt="3"/>
      <dgm:spPr/>
      <dgm:t>
        <a:bodyPr/>
        <a:lstStyle/>
        <a:p>
          <a:endParaRPr lang="en-IN"/>
        </a:p>
      </dgm:t>
    </dgm:pt>
    <dgm:pt modelId="{DF074C8F-6CCA-4A6B-963F-3199CBB45514}" type="pres">
      <dgm:prSet presAssocID="{0170B066-E80E-42DA-B253-D25285ADC690}" presName="hierRoot2" presStyleCnt="0"/>
      <dgm:spPr/>
    </dgm:pt>
    <dgm:pt modelId="{0C2F6C14-8830-427D-9987-8E40DF77A956}" type="pres">
      <dgm:prSet presAssocID="{0170B066-E80E-42DA-B253-D25285ADC690}" presName="composite2" presStyleCnt="0"/>
      <dgm:spPr/>
    </dgm:pt>
    <dgm:pt modelId="{EE99B713-D004-4A3A-878C-BF057EE00CFA}" type="pres">
      <dgm:prSet presAssocID="{0170B066-E80E-42DA-B253-D25285ADC690}" presName="background2" presStyleLbl="node2" presStyleIdx="2" presStyleCnt="3"/>
      <dgm:spPr/>
    </dgm:pt>
    <dgm:pt modelId="{3140A4C2-6E94-4B57-A97E-3E2D9D0ED4C4}" type="pres">
      <dgm:prSet presAssocID="{0170B066-E80E-42DA-B253-D25285ADC690}" presName="text2" presStyleLbl="fgAcc2" presStyleIdx="2" presStyleCnt="3" custLinFactNeighborX="2690" custLinFactNeighborY="4152">
        <dgm:presLayoutVars>
          <dgm:chPref val="3"/>
        </dgm:presLayoutVars>
      </dgm:prSet>
      <dgm:spPr/>
      <dgm:t>
        <a:bodyPr/>
        <a:lstStyle/>
        <a:p>
          <a:endParaRPr lang="en-IN"/>
        </a:p>
      </dgm:t>
    </dgm:pt>
    <dgm:pt modelId="{4806C11F-48C0-4C7E-AECD-327FAF113D16}" type="pres">
      <dgm:prSet presAssocID="{0170B066-E80E-42DA-B253-D25285ADC690}" presName="hierChild3" presStyleCnt="0"/>
      <dgm:spPr/>
    </dgm:pt>
  </dgm:ptLst>
  <dgm:cxnLst>
    <dgm:cxn modelId="{93B0A624-A8C9-4DCE-88C2-EF87FD23B0C5}" srcId="{88CA1DC6-BB8F-4559-A01A-6D3458CBB3CB}" destId="{EF18EC30-774F-4029-8DDB-3008B9A285D6}" srcOrd="0" destOrd="0" parTransId="{19F8E25F-80EB-4546-A903-D104920F7B23}" sibTransId="{3A22FE06-AC63-4C0F-ABB3-C328A621F1CB}"/>
    <dgm:cxn modelId="{EA7CBC7D-8FB6-45AE-8D76-AB2FEB54A5F7}" type="presOf" srcId="{0170B066-E80E-42DA-B253-D25285ADC690}" destId="{3140A4C2-6E94-4B57-A97E-3E2D9D0ED4C4}" srcOrd="0" destOrd="0" presId="urn:microsoft.com/office/officeart/2005/8/layout/hierarchy1"/>
    <dgm:cxn modelId="{CEAEED68-F634-4A25-9020-688D398A3746}" type="presOf" srcId="{EF18EC30-774F-4029-8DDB-3008B9A285D6}" destId="{C287C8C4-E936-4422-AFB2-09A89851586C}" srcOrd="0" destOrd="0" presId="urn:microsoft.com/office/officeart/2005/8/layout/hierarchy1"/>
    <dgm:cxn modelId="{E7F6AA39-142B-43DA-8072-C68132300CBC}" srcId="{90EFCDC5-7B81-4BB7-9185-06AA94045004}" destId="{88CA1DC6-BB8F-4559-A01A-6D3458CBB3CB}" srcOrd="0" destOrd="0" parTransId="{75DBBCC8-CE93-4BF2-9B1B-FE8DC1A8F48C}" sibTransId="{3FB7E332-5948-46A5-ADB1-08E35FF250DF}"/>
    <dgm:cxn modelId="{5DE6C821-5C96-4B87-89E0-8A9137517224}" type="presOf" srcId="{265E06BC-F011-48EC-A0F2-4DD4176CA0CF}" destId="{C629C03F-2241-4B5B-A7A3-5D115AF0672E}" srcOrd="0" destOrd="0" presId="urn:microsoft.com/office/officeart/2005/8/layout/hierarchy1"/>
    <dgm:cxn modelId="{367B0740-09BD-4537-8193-D7D6B2CDD7DC}" type="presOf" srcId="{F5788479-68A6-489E-A7B7-6FF7981E73D6}" destId="{CE926445-96E2-45E3-9C16-C6A3D683E011}" srcOrd="0" destOrd="0" presId="urn:microsoft.com/office/officeart/2005/8/layout/hierarchy1"/>
    <dgm:cxn modelId="{0B1B292E-B5F0-4D29-A6DE-9532138C0214}" type="presOf" srcId="{88CA1DC6-BB8F-4559-A01A-6D3458CBB3CB}" destId="{A8F4BF57-FD37-4DA4-A7F1-8A2530CB6222}" srcOrd="0" destOrd="0" presId="urn:microsoft.com/office/officeart/2005/8/layout/hierarchy1"/>
    <dgm:cxn modelId="{D7BC410D-300B-4B5F-963F-CBD8279ADF7D}" srcId="{88CA1DC6-BB8F-4559-A01A-6D3458CBB3CB}" destId="{265E06BC-F011-48EC-A0F2-4DD4176CA0CF}" srcOrd="1" destOrd="0" parTransId="{7CEBCF75-529B-4582-B36A-BD091072D187}" sibTransId="{9C95585F-AA9D-4FEF-9898-008EB98A7E67}"/>
    <dgm:cxn modelId="{E089E365-E543-41C6-8F05-1A3EBAEE0A7F}" type="presOf" srcId="{19F8E25F-80EB-4546-A903-D104920F7B23}" destId="{9823EBE5-5EA7-4207-916A-243766E90F84}" srcOrd="0" destOrd="0" presId="urn:microsoft.com/office/officeart/2005/8/layout/hierarchy1"/>
    <dgm:cxn modelId="{E541515F-07D3-4E6A-8665-7CA49E5437D1}" type="presOf" srcId="{90EFCDC5-7B81-4BB7-9185-06AA94045004}" destId="{1181FD2D-5826-43D7-AA16-ECF913697E62}" srcOrd="0" destOrd="0" presId="urn:microsoft.com/office/officeart/2005/8/layout/hierarchy1"/>
    <dgm:cxn modelId="{AD6278C5-CE9D-4F51-B751-EEE8DCBD50FE}" srcId="{88CA1DC6-BB8F-4559-A01A-6D3458CBB3CB}" destId="{0170B066-E80E-42DA-B253-D25285ADC690}" srcOrd="2" destOrd="0" parTransId="{F5788479-68A6-489E-A7B7-6FF7981E73D6}" sibTransId="{0830D08E-9636-4082-B314-319F5CAAD9DA}"/>
    <dgm:cxn modelId="{819F0CF6-F95A-491E-87BF-A8C69A8F2468}" type="presOf" srcId="{7CEBCF75-529B-4582-B36A-BD091072D187}" destId="{73B84C2F-FC10-4F00-BB19-7082B76F3642}" srcOrd="0" destOrd="0" presId="urn:microsoft.com/office/officeart/2005/8/layout/hierarchy1"/>
    <dgm:cxn modelId="{C9A4599D-196A-4F66-857A-1240E9227DD1}" type="presParOf" srcId="{1181FD2D-5826-43D7-AA16-ECF913697E62}" destId="{E8224FC9-9432-431D-88CB-840EC575E8EA}" srcOrd="0" destOrd="0" presId="urn:microsoft.com/office/officeart/2005/8/layout/hierarchy1"/>
    <dgm:cxn modelId="{FFDC3DDD-B66B-4696-ADAD-62F2FE0A3E9B}" type="presParOf" srcId="{E8224FC9-9432-431D-88CB-840EC575E8EA}" destId="{981FBCF9-3E5C-463C-B5A0-04FA4C89A386}" srcOrd="0" destOrd="0" presId="urn:microsoft.com/office/officeart/2005/8/layout/hierarchy1"/>
    <dgm:cxn modelId="{F8BABED3-0E3E-42FC-B789-E77CBF2AED6D}" type="presParOf" srcId="{981FBCF9-3E5C-463C-B5A0-04FA4C89A386}" destId="{47087CE5-9C4C-4CD5-9D07-841C5FA47714}" srcOrd="0" destOrd="0" presId="urn:microsoft.com/office/officeart/2005/8/layout/hierarchy1"/>
    <dgm:cxn modelId="{135DB946-2F12-46FC-9899-4C133AAEABA8}" type="presParOf" srcId="{981FBCF9-3E5C-463C-B5A0-04FA4C89A386}" destId="{A8F4BF57-FD37-4DA4-A7F1-8A2530CB6222}" srcOrd="1" destOrd="0" presId="urn:microsoft.com/office/officeart/2005/8/layout/hierarchy1"/>
    <dgm:cxn modelId="{63029311-88B0-4EBF-A927-A3D80E09A81A}" type="presParOf" srcId="{E8224FC9-9432-431D-88CB-840EC575E8EA}" destId="{053DE086-B8F5-4A8C-985B-6FD9D98A0563}" srcOrd="1" destOrd="0" presId="urn:microsoft.com/office/officeart/2005/8/layout/hierarchy1"/>
    <dgm:cxn modelId="{AD9E4D3A-8033-41BB-913C-9931F9BC760F}" type="presParOf" srcId="{053DE086-B8F5-4A8C-985B-6FD9D98A0563}" destId="{9823EBE5-5EA7-4207-916A-243766E90F84}" srcOrd="0" destOrd="0" presId="urn:microsoft.com/office/officeart/2005/8/layout/hierarchy1"/>
    <dgm:cxn modelId="{8676612B-276E-4127-92F3-7E2CCE057A03}" type="presParOf" srcId="{053DE086-B8F5-4A8C-985B-6FD9D98A0563}" destId="{CF24C1E6-3AF1-405E-BE6A-754241381516}" srcOrd="1" destOrd="0" presId="urn:microsoft.com/office/officeart/2005/8/layout/hierarchy1"/>
    <dgm:cxn modelId="{F4FA3DD1-47A7-480F-B9C8-C163DE39C034}" type="presParOf" srcId="{CF24C1E6-3AF1-405E-BE6A-754241381516}" destId="{4824E413-E210-4151-8DCC-22B4EFF50618}" srcOrd="0" destOrd="0" presId="urn:microsoft.com/office/officeart/2005/8/layout/hierarchy1"/>
    <dgm:cxn modelId="{6E3804A2-2879-4728-B78D-1BC4DEA20604}" type="presParOf" srcId="{4824E413-E210-4151-8DCC-22B4EFF50618}" destId="{FD9DEB1D-B618-466D-A942-C67CEBA8CE31}" srcOrd="0" destOrd="0" presId="urn:microsoft.com/office/officeart/2005/8/layout/hierarchy1"/>
    <dgm:cxn modelId="{31D89B24-A14A-4841-9878-F298F5D15C51}" type="presParOf" srcId="{4824E413-E210-4151-8DCC-22B4EFF50618}" destId="{C287C8C4-E936-4422-AFB2-09A89851586C}" srcOrd="1" destOrd="0" presId="urn:microsoft.com/office/officeart/2005/8/layout/hierarchy1"/>
    <dgm:cxn modelId="{C2D6E1F6-A2D9-4BFF-9CB3-9105EEE4507E}" type="presParOf" srcId="{CF24C1E6-3AF1-405E-BE6A-754241381516}" destId="{1EF17377-6B0A-40E2-8405-338CECCF0219}" srcOrd="1" destOrd="0" presId="urn:microsoft.com/office/officeart/2005/8/layout/hierarchy1"/>
    <dgm:cxn modelId="{E6A77B50-5DA8-4BB0-857B-002D512F56C1}" type="presParOf" srcId="{053DE086-B8F5-4A8C-985B-6FD9D98A0563}" destId="{73B84C2F-FC10-4F00-BB19-7082B76F3642}" srcOrd="2" destOrd="0" presId="urn:microsoft.com/office/officeart/2005/8/layout/hierarchy1"/>
    <dgm:cxn modelId="{70AF3EC2-4FEF-4D09-BB9D-00C7688918D1}" type="presParOf" srcId="{053DE086-B8F5-4A8C-985B-6FD9D98A0563}" destId="{5FDB150C-14A9-467F-9953-9A87FAEE2547}" srcOrd="3" destOrd="0" presId="urn:microsoft.com/office/officeart/2005/8/layout/hierarchy1"/>
    <dgm:cxn modelId="{07AC6881-8F30-4639-9804-641188C91130}" type="presParOf" srcId="{5FDB150C-14A9-467F-9953-9A87FAEE2547}" destId="{9A81F486-533E-4251-9D44-A7625E3B33E0}" srcOrd="0" destOrd="0" presId="urn:microsoft.com/office/officeart/2005/8/layout/hierarchy1"/>
    <dgm:cxn modelId="{D6B8DA6F-1A21-49C1-9766-106A927E5411}" type="presParOf" srcId="{9A81F486-533E-4251-9D44-A7625E3B33E0}" destId="{034EDBFF-4469-41FB-8D72-A2EE5D0CD8C9}" srcOrd="0" destOrd="0" presId="urn:microsoft.com/office/officeart/2005/8/layout/hierarchy1"/>
    <dgm:cxn modelId="{8D6AF494-3A03-481E-863B-84B50A371755}" type="presParOf" srcId="{9A81F486-533E-4251-9D44-A7625E3B33E0}" destId="{C629C03F-2241-4B5B-A7A3-5D115AF0672E}" srcOrd="1" destOrd="0" presId="urn:microsoft.com/office/officeart/2005/8/layout/hierarchy1"/>
    <dgm:cxn modelId="{73BC1070-1841-4649-8469-50C4C9F2ADCF}" type="presParOf" srcId="{5FDB150C-14A9-467F-9953-9A87FAEE2547}" destId="{F707BB8D-FB07-4126-9244-6DACAC4F7EB3}" srcOrd="1" destOrd="0" presId="urn:microsoft.com/office/officeart/2005/8/layout/hierarchy1"/>
    <dgm:cxn modelId="{AB566105-9AA8-4150-AECD-62C4BDFBFC03}" type="presParOf" srcId="{053DE086-B8F5-4A8C-985B-6FD9D98A0563}" destId="{CE926445-96E2-45E3-9C16-C6A3D683E011}" srcOrd="4" destOrd="0" presId="urn:microsoft.com/office/officeart/2005/8/layout/hierarchy1"/>
    <dgm:cxn modelId="{C8C33349-19C5-477C-8E79-5ACFCF63D632}" type="presParOf" srcId="{053DE086-B8F5-4A8C-985B-6FD9D98A0563}" destId="{DF074C8F-6CCA-4A6B-963F-3199CBB45514}" srcOrd="5" destOrd="0" presId="urn:microsoft.com/office/officeart/2005/8/layout/hierarchy1"/>
    <dgm:cxn modelId="{F504D0AD-E8DD-4722-BC8E-2E326EE5D5B7}" type="presParOf" srcId="{DF074C8F-6CCA-4A6B-963F-3199CBB45514}" destId="{0C2F6C14-8830-427D-9987-8E40DF77A956}" srcOrd="0" destOrd="0" presId="urn:microsoft.com/office/officeart/2005/8/layout/hierarchy1"/>
    <dgm:cxn modelId="{B5143CA0-0CA2-4FBF-8011-D2486BD37D53}" type="presParOf" srcId="{0C2F6C14-8830-427D-9987-8E40DF77A956}" destId="{EE99B713-D004-4A3A-878C-BF057EE00CFA}" srcOrd="0" destOrd="0" presId="urn:microsoft.com/office/officeart/2005/8/layout/hierarchy1"/>
    <dgm:cxn modelId="{59576D8D-CB04-4AAC-8BF4-EDE85F317534}" type="presParOf" srcId="{0C2F6C14-8830-427D-9987-8E40DF77A956}" destId="{3140A4C2-6E94-4B57-A97E-3E2D9D0ED4C4}" srcOrd="1" destOrd="0" presId="urn:microsoft.com/office/officeart/2005/8/layout/hierarchy1"/>
    <dgm:cxn modelId="{B867DB5C-9FDF-4C2E-A862-010E51DF2E1B}" type="presParOf" srcId="{DF074C8F-6CCA-4A6B-963F-3199CBB45514}" destId="{4806C11F-48C0-4C7E-AECD-327FAF113D1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BEEF14-06BB-434A-8713-658B674BC29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IN"/>
        </a:p>
      </dgm:t>
    </dgm:pt>
    <dgm:pt modelId="{DD91A159-40A8-471D-9B5D-BC39D049204D}">
      <dgm:prSet phldrT="[Text]"/>
      <dgm:spPr/>
      <dgm:t>
        <a:bodyPr/>
        <a:lstStyle/>
        <a:p>
          <a:r>
            <a:rPr lang="en-US" dirty="0" smtClean="0"/>
            <a:t>Types of inversions</a:t>
          </a:r>
          <a:endParaRPr lang="en-IN" dirty="0"/>
        </a:p>
      </dgm:t>
    </dgm:pt>
    <dgm:pt modelId="{D9D260D8-02FA-4CA6-A62F-B45FD5082BF7}" type="parTrans" cxnId="{8E41AAA5-78BB-4754-B9C8-1B8A0D5B83FA}">
      <dgm:prSet/>
      <dgm:spPr/>
      <dgm:t>
        <a:bodyPr/>
        <a:lstStyle/>
        <a:p>
          <a:endParaRPr lang="en-IN"/>
        </a:p>
      </dgm:t>
    </dgm:pt>
    <dgm:pt modelId="{9144DD86-A44B-4B0D-8C13-F57A3BE21391}" type="sibTrans" cxnId="{8E41AAA5-78BB-4754-B9C8-1B8A0D5B83FA}">
      <dgm:prSet/>
      <dgm:spPr/>
      <dgm:t>
        <a:bodyPr/>
        <a:lstStyle/>
        <a:p>
          <a:endParaRPr lang="en-IN"/>
        </a:p>
      </dgm:t>
    </dgm:pt>
    <dgm:pt modelId="{7A2E89FD-C4E0-475B-BFFD-BFC46A0B67D2}">
      <dgm:prSet phldrT="[Text]"/>
      <dgm:spPr/>
      <dgm:t>
        <a:bodyPr/>
        <a:lstStyle/>
        <a:p>
          <a:r>
            <a:rPr lang="en-US" dirty="0" smtClean="0"/>
            <a:t>Four bar kinematic chain</a:t>
          </a:r>
          <a:endParaRPr lang="en-IN" dirty="0"/>
        </a:p>
      </dgm:t>
    </dgm:pt>
    <dgm:pt modelId="{11D617D6-BC33-4915-8501-B17E085F4FD6}" type="parTrans" cxnId="{43F52E26-E2FC-4378-AB58-564D2234116A}">
      <dgm:prSet/>
      <dgm:spPr/>
      <dgm:t>
        <a:bodyPr/>
        <a:lstStyle/>
        <a:p>
          <a:endParaRPr lang="en-IN"/>
        </a:p>
      </dgm:t>
    </dgm:pt>
    <dgm:pt modelId="{958C04E2-0D54-4BAF-86DC-210CD0952091}" type="sibTrans" cxnId="{43F52E26-E2FC-4378-AB58-564D2234116A}">
      <dgm:prSet/>
      <dgm:spPr/>
      <dgm:t>
        <a:bodyPr/>
        <a:lstStyle/>
        <a:p>
          <a:endParaRPr lang="en-IN"/>
        </a:p>
      </dgm:t>
    </dgm:pt>
    <dgm:pt modelId="{BA3752D9-98B0-40BF-BCEE-E2428FD73CB9}">
      <dgm:prSet phldrT="[Text]"/>
      <dgm:spPr/>
      <dgm:t>
        <a:bodyPr/>
        <a:lstStyle/>
        <a:p>
          <a:r>
            <a:rPr lang="en-US" dirty="0" smtClean="0"/>
            <a:t>Coupled wheel of a locomotive</a:t>
          </a:r>
          <a:endParaRPr lang="en-IN" dirty="0"/>
        </a:p>
      </dgm:t>
    </dgm:pt>
    <dgm:pt modelId="{06038CE4-4D05-4A47-8FE7-A41CAC6CD76D}" type="parTrans" cxnId="{443E5472-AB0D-4BD0-BA53-85117E5AB0A0}">
      <dgm:prSet/>
      <dgm:spPr/>
      <dgm:t>
        <a:bodyPr/>
        <a:lstStyle/>
        <a:p>
          <a:endParaRPr lang="en-IN"/>
        </a:p>
      </dgm:t>
    </dgm:pt>
    <dgm:pt modelId="{985C9516-DA9E-4D9A-B7FA-3E383DF91A15}" type="sibTrans" cxnId="{443E5472-AB0D-4BD0-BA53-85117E5AB0A0}">
      <dgm:prSet/>
      <dgm:spPr/>
      <dgm:t>
        <a:bodyPr/>
        <a:lstStyle/>
        <a:p>
          <a:endParaRPr lang="en-IN"/>
        </a:p>
      </dgm:t>
    </dgm:pt>
    <dgm:pt modelId="{ACBB3742-2773-4F4F-A3CD-88E2FAFC79D5}">
      <dgm:prSet phldrT="[Text]"/>
      <dgm:spPr/>
      <dgm:t>
        <a:bodyPr/>
        <a:lstStyle/>
        <a:p>
          <a:r>
            <a:rPr lang="en-US" dirty="0" smtClean="0"/>
            <a:t>Beam engine</a:t>
          </a:r>
          <a:endParaRPr lang="en-IN" dirty="0"/>
        </a:p>
      </dgm:t>
    </dgm:pt>
    <dgm:pt modelId="{2F9F6549-BF44-403C-B969-1810D2043F8C}" type="parTrans" cxnId="{D0F1B391-C585-4041-A4EB-03BE8880ABD0}">
      <dgm:prSet/>
      <dgm:spPr/>
      <dgm:t>
        <a:bodyPr/>
        <a:lstStyle/>
        <a:p>
          <a:endParaRPr lang="en-IN"/>
        </a:p>
      </dgm:t>
    </dgm:pt>
    <dgm:pt modelId="{2EB2719F-523E-462E-BEA8-82C3F942FE33}" type="sibTrans" cxnId="{D0F1B391-C585-4041-A4EB-03BE8880ABD0}">
      <dgm:prSet/>
      <dgm:spPr/>
      <dgm:t>
        <a:bodyPr/>
        <a:lstStyle/>
        <a:p>
          <a:endParaRPr lang="en-IN"/>
        </a:p>
      </dgm:t>
    </dgm:pt>
    <dgm:pt modelId="{21814D12-720E-4494-A660-743EE73F1F5D}">
      <dgm:prSet phldrT="[Text]"/>
      <dgm:spPr/>
      <dgm:t>
        <a:bodyPr/>
        <a:lstStyle/>
        <a:p>
          <a:r>
            <a:rPr lang="en-US" dirty="0" smtClean="0"/>
            <a:t>Double slider kinematic chain</a:t>
          </a:r>
          <a:endParaRPr lang="en-IN" dirty="0"/>
        </a:p>
      </dgm:t>
    </dgm:pt>
    <dgm:pt modelId="{21F99732-76B3-4B28-B1B0-0E936AE90A37}" type="parTrans" cxnId="{E71CB51C-B603-4EF2-BABC-C26091F95B68}">
      <dgm:prSet/>
      <dgm:spPr/>
      <dgm:t>
        <a:bodyPr/>
        <a:lstStyle/>
        <a:p>
          <a:endParaRPr lang="en-IN"/>
        </a:p>
      </dgm:t>
    </dgm:pt>
    <dgm:pt modelId="{48272F45-2040-416F-891E-D48D44C2DBA3}" type="sibTrans" cxnId="{E71CB51C-B603-4EF2-BABC-C26091F95B68}">
      <dgm:prSet/>
      <dgm:spPr/>
      <dgm:t>
        <a:bodyPr/>
        <a:lstStyle/>
        <a:p>
          <a:endParaRPr lang="en-IN"/>
        </a:p>
      </dgm:t>
    </dgm:pt>
    <dgm:pt modelId="{DF5097B1-2C2B-466C-93AA-F08D8DEFD7F2}">
      <dgm:prSet/>
      <dgm:spPr/>
      <dgm:t>
        <a:bodyPr/>
        <a:lstStyle/>
        <a:p>
          <a:r>
            <a:rPr lang="en-US" dirty="0" smtClean="0"/>
            <a:t>Single slider kinematic chain</a:t>
          </a:r>
          <a:endParaRPr lang="en-IN" dirty="0"/>
        </a:p>
      </dgm:t>
    </dgm:pt>
    <dgm:pt modelId="{DA1C99ED-7549-40A7-8159-FC608D89FAC4}" type="parTrans" cxnId="{1FFAD71F-E48D-4E65-8403-730C3AF944C7}">
      <dgm:prSet/>
      <dgm:spPr/>
      <dgm:t>
        <a:bodyPr/>
        <a:lstStyle/>
        <a:p>
          <a:endParaRPr lang="en-IN"/>
        </a:p>
      </dgm:t>
    </dgm:pt>
    <dgm:pt modelId="{E4F4BDF3-FA56-4D82-8B66-D0ED1EA308B0}" type="sibTrans" cxnId="{1FFAD71F-E48D-4E65-8403-730C3AF944C7}">
      <dgm:prSet/>
      <dgm:spPr/>
      <dgm:t>
        <a:bodyPr/>
        <a:lstStyle/>
        <a:p>
          <a:endParaRPr lang="en-IN"/>
        </a:p>
      </dgm:t>
    </dgm:pt>
    <dgm:pt modelId="{FD57AC7D-F163-4B11-9EBB-BBAD0D8E437B}">
      <dgm:prSet/>
      <dgm:spPr/>
      <dgm:t>
        <a:bodyPr/>
        <a:lstStyle/>
        <a:p>
          <a:r>
            <a:rPr lang="en-US" dirty="0" smtClean="0"/>
            <a:t>Watt’s engine indicator</a:t>
          </a:r>
          <a:endParaRPr lang="en-IN" dirty="0"/>
        </a:p>
      </dgm:t>
    </dgm:pt>
    <dgm:pt modelId="{42BEBA9B-E0FB-482C-BDFD-BA8510849172}" type="parTrans" cxnId="{4A8621DF-B663-49D2-93E9-FB986A75847D}">
      <dgm:prSet/>
      <dgm:spPr/>
      <dgm:t>
        <a:bodyPr/>
        <a:lstStyle/>
        <a:p>
          <a:endParaRPr lang="en-IN"/>
        </a:p>
      </dgm:t>
    </dgm:pt>
    <dgm:pt modelId="{D35FCC80-CBDD-46F9-9EB6-A78D5A5150DC}" type="sibTrans" cxnId="{4A8621DF-B663-49D2-93E9-FB986A75847D}">
      <dgm:prSet/>
      <dgm:spPr/>
      <dgm:t>
        <a:bodyPr/>
        <a:lstStyle/>
        <a:p>
          <a:endParaRPr lang="en-IN"/>
        </a:p>
      </dgm:t>
    </dgm:pt>
    <dgm:pt modelId="{5A3DB3F7-D8B5-4364-B961-C2D4C36C0813}" type="pres">
      <dgm:prSet presAssocID="{E1BEEF14-06BB-434A-8713-658B674BC29F}" presName="hierChild1" presStyleCnt="0">
        <dgm:presLayoutVars>
          <dgm:chPref val="1"/>
          <dgm:dir/>
          <dgm:animOne val="branch"/>
          <dgm:animLvl val="lvl"/>
          <dgm:resizeHandles/>
        </dgm:presLayoutVars>
      </dgm:prSet>
      <dgm:spPr/>
      <dgm:t>
        <a:bodyPr/>
        <a:lstStyle/>
        <a:p>
          <a:endParaRPr lang="en-IN"/>
        </a:p>
      </dgm:t>
    </dgm:pt>
    <dgm:pt modelId="{956BB760-A4D6-4015-A547-1ABB2D1C1224}" type="pres">
      <dgm:prSet presAssocID="{DD91A159-40A8-471D-9B5D-BC39D049204D}" presName="hierRoot1" presStyleCnt="0"/>
      <dgm:spPr/>
    </dgm:pt>
    <dgm:pt modelId="{87CDE226-ED11-4C70-BED1-DF321729BB6B}" type="pres">
      <dgm:prSet presAssocID="{DD91A159-40A8-471D-9B5D-BC39D049204D}" presName="composite" presStyleCnt="0"/>
      <dgm:spPr/>
    </dgm:pt>
    <dgm:pt modelId="{C978DD6A-6160-4752-8DF6-F51C96374E7E}" type="pres">
      <dgm:prSet presAssocID="{DD91A159-40A8-471D-9B5D-BC39D049204D}" presName="background" presStyleLbl="node0" presStyleIdx="0" presStyleCnt="1"/>
      <dgm:spPr/>
    </dgm:pt>
    <dgm:pt modelId="{B1165AAE-EA83-4413-B4D5-3975A8EBAA7E}" type="pres">
      <dgm:prSet presAssocID="{DD91A159-40A8-471D-9B5D-BC39D049204D}" presName="text" presStyleLbl="fgAcc0" presStyleIdx="0" presStyleCnt="1">
        <dgm:presLayoutVars>
          <dgm:chPref val="3"/>
        </dgm:presLayoutVars>
      </dgm:prSet>
      <dgm:spPr/>
      <dgm:t>
        <a:bodyPr/>
        <a:lstStyle/>
        <a:p>
          <a:endParaRPr lang="en-IN"/>
        </a:p>
      </dgm:t>
    </dgm:pt>
    <dgm:pt modelId="{BED8692A-871C-4C86-B744-34369186E7BB}" type="pres">
      <dgm:prSet presAssocID="{DD91A159-40A8-471D-9B5D-BC39D049204D}" presName="hierChild2" presStyleCnt="0"/>
      <dgm:spPr/>
    </dgm:pt>
    <dgm:pt modelId="{2FECE7C1-C0F5-4298-A4CE-6C0E9F11DAFE}" type="pres">
      <dgm:prSet presAssocID="{11D617D6-BC33-4915-8501-B17E085F4FD6}" presName="Name10" presStyleLbl="parChTrans1D2" presStyleIdx="0" presStyleCnt="3"/>
      <dgm:spPr/>
      <dgm:t>
        <a:bodyPr/>
        <a:lstStyle/>
        <a:p>
          <a:endParaRPr lang="en-IN"/>
        </a:p>
      </dgm:t>
    </dgm:pt>
    <dgm:pt modelId="{7B7647F2-2556-4C93-89AB-9640CF03F6AB}" type="pres">
      <dgm:prSet presAssocID="{7A2E89FD-C4E0-475B-BFFD-BFC46A0B67D2}" presName="hierRoot2" presStyleCnt="0"/>
      <dgm:spPr/>
    </dgm:pt>
    <dgm:pt modelId="{6AC3B302-E0EE-4E72-A816-5D35D5ACA7FB}" type="pres">
      <dgm:prSet presAssocID="{7A2E89FD-C4E0-475B-BFFD-BFC46A0B67D2}" presName="composite2" presStyleCnt="0"/>
      <dgm:spPr/>
    </dgm:pt>
    <dgm:pt modelId="{42D4E7E2-A99F-4D64-A7EF-B4964B994D30}" type="pres">
      <dgm:prSet presAssocID="{7A2E89FD-C4E0-475B-BFFD-BFC46A0B67D2}" presName="background2" presStyleLbl="node2" presStyleIdx="0" presStyleCnt="3"/>
      <dgm:spPr/>
    </dgm:pt>
    <dgm:pt modelId="{38D93C3A-4E19-4AA9-B3F8-5EDC727DF3BC}" type="pres">
      <dgm:prSet presAssocID="{7A2E89FD-C4E0-475B-BFFD-BFC46A0B67D2}" presName="text2" presStyleLbl="fgAcc2" presStyleIdx="0" presStyleCnt="3">
        <dgm:presLayoutVars>
          <dgm:chPref val="3"/>
        </dgm:presLayoutVars>
      </dgm:prSet>
      <dgm:spPr/>
      <dgm:t>
        <a:bodyPr/>
        <a:lstStyle/>
        <a:p>
          <a:endParaRPr lang="en-IN"/>
        </a:p>
      </dgm:t>
    </dgm:pt>
    <dgm:pt modelId="{FB1FA996-9C34-484B-94D6-08DA86F9539B}" type="pres">
      <dgm:prSet presAssocID="{7A2E89FD-C4E0-475B-BFFD-BFC46A0B67D2}" presName="hierChild3" presStyleCnt="0"/>
      <dgm:spPr/>
    </dgm:pt>
    <dgm:pt modelId="{E273BEDD-8829-44A0-B215-D89DB4820D22}" type="pres">
      <dgm:prSet presAssocID="{06038CE4-4D05-4A47-8FE7-A41CAC6CD76D}" presName="Name17" presStyleLbl="parChTrans1D3" presStyleIdx="0" presStyleCnt="3"/>
      <dgm:spPr/>
      <dgm:t>
        <a:bodyPr/>
        <a:lstStyle/>
        <a:p>
          <a:endParaRPr lang="en-IN"/>
        </a:p>
      </dgm:t>
    </dgm:pt>
    <dgm:pt modelId="{F68D5525-0F83-4B66-B0B1-B6C08EA442AB}" type="pres">
      <dgm:prSet presAssocID="{BA3752D9-98B0-40BF-BCEE-E2428FD73CB9}" presName="hierRoot3" presStyleCnt="0"/>
      <dgm:spPr/>
    </dgm:pt>
    <dgm:pt modelId="{446E2DC3-8E54-47DE-A83A-EDCDC7DF9004}" type="pres">
      <dgm:prSet presAssocID="{BA3752D9-98B0-40BF-BCEE-E2428FD73CB9}" presName="composite3" presStyleCnt="0"/>
      <dgm:spPr/>
    </dgm:pt>
    <dgm:pt modelId="{4E543029-0D69-49C4-8720-D3F8DD4B3FC5}" type="pres">
      <dgm:prSet presAssocID="{BA3752D9-98B0-40BF-BCEE-E2428FD73CB9}" presName="background3" presStyleLbl="node3" presStyleIdx="0" presStyleCnt="3"/>
      <dgm:spPr/>
    </dgm:pt>
    <dgm:pt modelId="{F4BF8A73-C50F-4CBF-976B-49AD2AA0A773}" type="pres">
      <dgm:prSet presAssocID="{BA3752D9-98B0-40BF-BCEE-E2428FD73CB9}" presName="text3" presStyleLbl="fgAcc3" presStyleIdx="0" presStyleCnt="3">
        <dgm:presLayoutVars>
          <dgm:chPref val="3"/>
        </dgm:presLayoutVars>
      </dgm:prSet>
      <dgm:spPr/>
      <dgm:t>
        <a:bodyPr/>
        <a:lstStyle/>
        <a:p>
          <a:endParaRPr lang="en-IN"/>
        </a:p>
      </dgm:t>
    </dgm:pt>
    <dgm:pt modelId="{C6676557-9ECF-4979-ADA7-71202F5B268B}" type="pres">
      <dgm:prSet presAssocID="{BA3752D9-98B0-40BF-BCEE-E2428FD73CB9}" presName="hierChild4" presStyleCnt="0"/>
      <dgm:spPr/>
    </dgm:pt>
    <dgm:pt modelId="{4EE7C6D4-8103-4AEC-AAC5-94D0F84CD3C6}" type="pres">
      <dgm:prSet presAssocID="{2F9F6549-BF44-403C-B969-1810D2043F8C}" presName="Name17" presStyleLbl="parChTrans1D3" presStyleIdx="1" presStyleCnt="3"/>
      <dgm:spPr/>
      <dgm:t>
        <a:bodyPr/>
        <a:lstStyle/>
        <a:p>
          <a:endParaRPr lang="en-IN"/>
        </a:p>
      </dgm:t>
    </dgm:pt>
    <dgm:pt modelId="{D2D766A7-B2AD-4168-9EBA-3BA9E596A454}" type="pres">
      <dgm:prSet presAssocID="{ACBB3742-2773-4F4F-A3CD-88E2FAFC79D5}" presName="hierRoot3" presStyleCnt="0"/>
      <dgm:spPr/>
    </dgm:pt>
    <dgm:pt modelId="{42A874B8-B5E8-4CF0-B3CB-7F0ED85ED26D}" type="pres">
      <dgm:prSet presAssocID="{ACBB3742-2773-4F4F-A3CD-88E2FAFC79D5}" presName="composite3" presStyleCnt="0"/>
      <dgm:spPr/>
    </dgm:pt>
    <dgm:pt modelId="{10B1FEDC-B529-4755-B931-5E4396E11550}" type="pres">
      <dgm:prSet presAssocID="{ACBB3742-2773-4F4F-A3CD-88E2FAFC79D5}" presName="background3" presStyleLbl="node3" presStyleIdx="1" presStyleCnt="3"/>
      <dgm:spPr/>
    </dgm:pt>
    <dgm:pt modelId="{FBE7E4A4-81A7-4895-8113-6D8FEF361106}" type="pres">
      <dgm:prSet presAssocID="{ACBB3742-2773-4F4F-A3CD-88E2FAFC79D5}" presName="text3" presStyleLbl="fgAcc3" presStyleIdx="1" presStyleCnt="3" custLinFactNeighborX="2867" custLinFactNeighborY="-3138">
        <dgm:presLayoutVars>
          <dgm:chPref val="3"/>
        </dgm:presLayoutVars>
      </dgm:prSet>
      <dgm:spPr/>
      <dgm:t>
        <a:bodyPr/>
        <a:lstStyle/>
        <a:p>
          <a:endParaRPr lang="en-IN"/>
        </a:p>
      </dgm:t>
    </dgm:pt>
    <dgm:pt modelId="{28B5C53B-2043-4235-BF25-97920291F908}" type="pres">
      <dgm:prSet presAssocID="{ACBB3742-2773-4F4F-A3CD-88E2FAFC79D5}" presName="hierChild4" presStyleCnt="0"/>
      <dgm:spPr/>
    </dgm:pt>
    <dgm:pt modelId="{8B445F08-BCAA-4CAB-B7AD-BE53917EB8A1}" type="pres">
      <dgm:prSet presAssocID="{42BEBA9B-E0FB-482C-BDFD-BA8510849172}" presName="Name17" presStyleLbl="parChTrans1D3" presStyleIdx="2" presStyleCnt="3"/>
      <dgm:spPr/>
      <dgm:t>
        <a:bodyPr/>
        <a:lstStyle/>
        <a:p>
          <a:endParaRPr lang="en-IN"/>
        </a:p>
      </dgm:t>
    </dgm:pt>
    <dgm:pt modelId="{0254C828-5443-48DE-883A-2E7CA3E8D1FE}" type="pres">
      <dgm:prSet presAssocID="{FD57AC7D-F163-4B11-9EBB-BBAD0D8E437B}" presName="hierRoot3" presStyleCnt="0"/>
      <dgm:spPr/>
    </dgm:pt>
    <dgm:pt modelId="{62C735B4-5F21-42DF-9D17-9B55956F7B86}" type="pres">
      <dgm:prSet presAssocID="{FD57AC7D-F163-4B11-9EBB-BBAD0D8E437B}" presName="composite3" presStyleCnt="0"/>
      <dgm:spPr/>
    </dgm:pt>
    <dgm:pt modelId="{7652E4AB-7770-48E2-9829-EE2187E90F06}" type="pres">
      <dgm:prSet presAssocID="{FD57AC7D-F163-4B11-9EBB-BBAD0D8E437B}" presName="background3" presStyleLbl="node3" presStyleIdx="2" presStyleCnt="3"/>
      <dgm:spPr/>
    </dgm:pt>
    <dgm:pt modelId="{0D4404E3-B128-4544-B71B-B53D9F68F6D8}" type="pres">
      <dgm:prSet presAssocID="{FD57AC7D-F163-4B11-9EBB-BBAD0D8E437B}" presName="text3" presStyleLbl="fgAcc3" presStyleIdx="2" presStyleCnt="3">
        <dgm:presLayoutVars>
          <dgm:chPref val="3"/>
        </dgm:presLayoutVars>
      </dgm:prSet>
      <dgm:spPr/>
      <dgm:t>
        <a:bodyPr/>
        <a:lstStyle/>
        <a:p>
          <a:endParaRPr lang="en-IN"/>
        </a:p>
      </dgm:t>
    </dgm:pt>
    <dgm:pt modelId="{1D141841-398D-4B0F-BE98-EBCC1EEE3594}" type="pres">
      <dgm:prSet presAssocID="{FD57AC7D-F163-4B11-9EBB-BBAD0D8E437B}" presName="hierChild4" presStyleCnt="0"/>
      <dgm:spPr/>
    </dgm:pt>
    <dgm:pt modelId="{3D938191-FF90-4587-B8C0-66BB58F4B4AC}" type="pres">
      <dgm:prSet presAssocID="{DA1C99ED-7549-40A7-8159-FC608D89FAC4}" presName="Name10" presStyleLbl="parChTrans1D2" presStyleIdx="1" presStyleCnt="3"/>
      <dgm:spPr/>
      <dgm:t>
        <a:bodyPr/>
        <a:lstStyle/>
        <a:p>
          <a:endParaRPr lang="en-IN"/>
        </a:p>
      </dgm:t>
    </dgm:pt>
    <dgm:pt modelId="{69683692-320B-46D5-881B-DA89772DAE85}" type="pres">
      <dgm:prSet presAssocID="{DF5097B1-2C2B-466C-93AA-F08D8DEFD7F2}" presName="hierRoot2" presStyleCnt="0"/>
      <dgm:spPr/>
    </dgm:pt>
    <dgm:pt modelId="{BD375163-1D66-4580-882F-DAB53DF938DA}" type="pres">
      <dgm:prSet presAssocID="{DF5097B1-2C2B-466C-93AA-F08D8DEFD7F2}" presName="composite2" presStyleCnt="0"/>
      <dgm:spPr/>
    </dgm:pt>
    <dgm:pt modelId="{4DFAFBE9-A120-4DA5-93F0-72F6AD09338B}" type="pres">
      <dgm:prSet presAssocID="{DF5097B1-2C2B-466C-93AA-F08D8DEFD7F2}" presName="background2" presStyleLbl="node2" presStyleIdx="1" presStyleCnt="3"/>
      <dgm:spPr/>
    </dgm:pt>
    <dgm:pt modelId="{D557B4D4-BE71-49D3-8E05-F5BDB68C2B8E}" type="pres">
      <dgm:prSet presAssocID="{DF5097B1-2C2B-466C-93AA-F08D8DEFD7F2}" presName="text2" presStyleLbl="fgAcc2" presStyleIdx="1" presStyleCnt="3">
        <dgm:presLayoutVars>
          <dgm:chPref val="3"/>
        </dgm:presLayoutVars>
      </dgm:prSet>
      <dgm:spPr/>
      <dgm:t>
        <a:bodyPr/>
        <a:lstStyle/>
        <a:p>
          <a:endParaRPr lang="en-IN"/>
        </a:p>
      </dgm:t>
    </dgm:pt>
    <dgm:pt modelId="{E3CC6F17-6601-45E0-86DB-C31F2233EB11}" type="pres">
      <dgm:prSet presAssocID="{DF5097B1-2C2B-466C-93AA-F08D8DEFD7F2}" presName="hierChild3" presStyleCnt="0"/>
      <dgm:spPr/>
    </dgm:pt>
    <dgm:pt modelId="{C485E057-92D1-4D94-A107-95AB5D85DC09}" type="pres">
      <dgm:prSet presAssocID="{21F99732-76B3-4B28-B1B0-0E936AE90A37}" presName="Name10" presStyleLbl="parChTrans1D2" presStyleIdx="2" presStyleCnt="3"/>
      <dgm:spPr/>
      <dgm:t>
        <a:bodyPr/>
        <a:lstStyle/>
        <a:p>
          <a:endParaRPr lang="en-IN"/>
        </a:p>
      </dgm:t>
    </dgm:pt>
    <dgm:pt modelId="{A3C10690-B8D3-475E-8100-DD7156E53DBA}" type="pres">
      <dgm:prSet presAssocID="{21814D12-720E-4494-A660-743EE73F1F5D}" presName="hierRoot2" presStyleCnt="0"/>
      <dgm:spPr/>
    </dgm:pt>
    <dgm:pt modelId="{6FE83C5E-140E-4FCA-A5F5-D4A39386A014}" type="pres">
      <dgm:prSet presAssocID="{21814D12-720E-4494-A660-743EE73F1F5D}" presName="composite2" presStyleCnt="0"/>
      <dgm:spPr/>
    </dgm:pt>
    <dgm:pt modelId="{EB5BCB78-40EF-48A4-8F20-D0BACCA03269}" type="pres">
      <dgm:prSet presAssocID="{21814D12-720E-4494-A660-743EE73F1F5D}" presName="background2" presStyleLbl="node2" presStyleIdx="2" presStyleCnt="3"/>
      <dgm:spPr/>
    </dgm:pt>
    <dgm:pt modelId="{04DC3A44-751F-48A5-9C41-99C5BF9FA69B}" type="pres">
      <dgm:prSet presAssocID="{21814D12-720E-4494-A660-743EE73F1F5D}" presName="text2" presStyleLbl="fgAcc2" presStyleIdx="2" presStyleCnt="3">
        <dgm:presLayoutVars>
          <dgm:chPref val="3"/>
        </dgm:presLayoutVars>
      </dgm:prSet>
      <dgm:spPr/>
      <dgm:t>
        <a:bodyPr/>
        <a:lstStyle/>
        <a:p>
          <a:endParaRPr lang="en-IN"/>
        </a:p>
      </dgm:t>
    </dgm:pt>
    <dgm:pt modelId="{63CA5559-1811-445A-8538-6F15F67572B0}" type="pres">
      <dgm:prSet presAssocID="{21814D12-720E-4494-A660-743EE73F1F5D}" presName="hierChild3" presStyleCnt="0"/>
      <dgm:spPr/>
    </dgm:pt>
  </dgm:ptLst>
  <dgm:cxnLst>
    <dgm:cxn modelId="{1FFAD71F-E48D-4E65-8403-730C3AF944C7}" srcId="{DD91A159-40A8-471D-9B5D-BC39D049204D}" destId="{DF5097B1-2C2B-466C-93AA-F08D8DEFD7F2}" srcOrd="1" destOrd="0" parTransId="{DA1C99ED-7549-40A7-8159-FC608D89FAC4}" sibTransId="{E4F4BDF3-FA56-4D82-8B66-D0ED1EA308B0}"/>
    <dgm:cxn modelId="{B9337C51-6197-4A01-B3C2-03E728713A2D}" type="presOf" srcId="{ACBB3742-2773-4F4F-A3CD-88E2FAFC79D5}" destId="{FBE7E4A4-81A7-4895-8113-6D8FEF361106}" srcOrd="0" destOrd="0" presId="urn:microsoft.com/office/officeart/2005/8/layout/hierarchy1"/>
    <dgm:cxn modelId="{C6A3B810-2CF2-4208-8A43-32BDFED7DEAF}" type="presOf" srcId="{06038CE4-4D05-4A47-8FE7-A41CAC6CD76D}" destId="{E273BEDD-8829-44A0-B215-D89DB4820D22}" srcOrd="0" destOrd="0" presId="urn:microsoft.com/office/officeart/2005/8/layout/hierarchy1"/>
    <dgm:cxn modelId="{4BFB73E4-4505-40A1-ADEF-262E9F72DB24}" type="presOf" srcId="{2F9F6549-BF44-403C-B969-1810D2043F8C}" destId="{4EE7C6D4-8103-4AEC-AAC5-94D0F84CD3C6}" srcOrd="0" destOrd="0" presId="urn:microsoft.com/office/officeart/2005/8/layout/hierarchy1"/>
    <dgm:cxn modelId="{43F52E26-E2FC-4378-AB58-564D2234116A}" srcId="{DD91A159-40A8-471D-9B5D-BC39D049204D}" destId="{7A2E89FD-C4E0-475B-BFFD-BFC46A0B67D2}" srcOrd="0" destOrd="0" parTransId="{11D617D6-BC33-4915-8501-B17E085F4FD6}" sibTransId="{958C04E2-0D54-4BAF-86DC-210CD0952091}"/>
    <dgm:cxn modelId="{D0F1B391-C585-4041-A4EB-03BE8880ABD0}" srcId="{7A2E89FD-C4E0-475B-BFFD-BFC46A0B67D2}" destId="{ACBB3742-2773-4F4F-A3CD-88E2FAFC79D5}" srcOrd="1" destOrd="0" parTransId="{2F9F6549-BF44-403C-B969-1810D2043F8C}" sibTransId="{2EB2719F-523E-462E-BEA8-82C3F942FE33}"/>
    <dgm:cxn modelId="{18612D38-6C7A-4000-AEEE-59DC4421D7D3}" type="presOf" srcId="{42BEBA9B-E0FB-482C-BDFD-BA8510849172}" destId="{8B445F08-BCAA-4CAB-B7AD-BE53917EB8A1}" srcOrd="0" destOrd="0" presId="urn:microsoft.com/office/officeart/2005/8/layout/hierarchy1"/>
    <dgm:cxn modelId="{ED38835C-676F-4A04-B7C0-6ED421D7B936}" type="presOf" srcId="{BA3752D9-98B0-40BF-BCEE-E2428FD73CB9}" destId="{F4BF8A73-C50F-4CBF-976B-49AD2AA0A773}" srcOrd="0" destOrd="0" presId="urn:microsoft.com/office/officeart/2005/8/layout/hierarchy1"/>
    <dgm:cxn modelId="{C1547E80-9007-4A80-AB08-0B3E18B6B9B6}" type="presOf" srcId="{E1BEEF14-06BB-434A-8713-658B674BC29F}" destId="{5A3DB3F7-D8B5-4364-B961-C2D4C36C0813}" srcOrd="0" destOrd="0" presId="urn:microsoft.com/office/officeart/2005/8/layout/hierarchy1"/>
    <dgm:cxn modelId="{6D5C8BA3-00AE-4203-B808-69814447EA0D}" type="presOf" srcId="{DA1C99ED-7549-40A7-8159-FC608D89FAC4}" destId="{3D938191-FF90-4587-B8C0-66BB58F4B4AC}" srcOrd="0" destOrd="0" presId="urn:microsoft.com/office/officeart/2005/8/layout/hierarchy1"/>
    <dgm:cxn modelId="{8177F3FF-743D-436E-A42E-E6417BCB0E6B}" type="presOf" srcId="{21814D12-720E-4494-A660-743EE73F1F5D}" destId="{04DC3A44-751F-48A5-9C41-99C5BF9FA69B}" srcOrd="0" destOrd="0" presId="urn:microsoft.com/office/officeart/2005/8/layout/hierarchy1"/>
    <dgm:cxn modelId="{0C59837F-316B-4BF3-B34B-7CA1966B6CFD}" type="presOf" srcId="{DD91A159-40A8-471D-9B5D-BC39D049204D}" destId="{B1165AAE-EA83-4413-B4D5-3975A8EBAA7E}" srcOrd="0" destOrd="0" presId="urn:microsoft.com/office/officeart/2005/8/layout/hierarchy1"/>
    <dgm:cxn modelId="{C9B36DFB-36C5-4EBF-8136-801DD19023E4}" type="presOf" srcId="{21F99732-76B3-4B28-B1B0-0E936AE90A37}" destId="{C485E057-92D1-4D94-A107-95AB5D85DC09}" srcOrd="0" destOrd="0" presId="urn:microsoft.com/office/officeart/2005/8/layout/hierarchy1"/>
    <dgm:cxn modelId="{EADCBF4D-0C80-445D-A1E7-4175F7AB3A41}" type="presOf" srcId="{7A2E89FD-C4E0-475B-BFFD-BFC46A0B67D2}" destId="{38D93C3A-4E19-4AA9-B3F8-5EDC727DF3BC}" srcOrd="0" destOrd="0" presId="urn:microsoft.com/office/officeart/2005/8/layout/hierarchy1"/>
    <dgm:cxn modelId="{9B28892C-D34B-4615-A4BE-B4A8B3121F6B}" type="presOf" srcId="{11D617D6-BC33-4915-8501-B17E085F4FD6}" destId="{2FECE7C1-C0F5-4298-A4CE-6C0E9F11DAFE}" srcOrd="0" destOrd="0" presId="urn:microsoft.com/office/officeart/2005/8/layout/hierarchy1"/>
    <dgm:cxn modelId="{8E41AAA5-78BB-4754-B9C8-1B8A0D5B83FA}" srcId="{E1BEEF14-06BB-434A-8713-658B674BC29F}" destId="{DD91A159-40A8-471D-9B5D-BC39D049204D}" srcOrd="0" destOrd="0" parTransId="{D9D260D8-02FA-4CA6-A62F-B45FD5082BF7}" sibTransId="{9144DD86-A44B-4B0D-8C13-F57A3BE21391}"/>
    <dgm:cxn modelId="{C8D2D2AC-E83F-4152-B92B-4F2CC2E08CAD}" type="presOf" srcId="{FD57AC7D-F163-4B11-9EBB-BBAD0D8E437B}" destId="{0D4404E3-B128-4544-B71B-B53D9F68F6D8}" srcOrd="0" destOrd="0" presId="urn:microsoft.com/office/officeart/2005/8/layout/hierarchy1"/>
    <dgm:cxn modelId="{E71CB51C-B603-4EF2-BABC-C26091F95B68}" srcId="{DD91A159-40A8-471D-9B5D-BC39D049204D}" destId="{21814D12-720E-4494-A660-743EE73F1F5D}" srcOrd="2" destOrd="0" parTransId="{21F99732-76B3-4B28-B1B0-0E936AE90A37}" sibTransId="{48272F45-2040-416F-891E-D48D44C2DBA3}"/>
    <dgm:cxn modelId="{CCF3327F-5C86-497A-A32B-A98C4FEBB363}" type="presOf" srcId="{DF5097B1-2C2B-466C-93AA-F08D8DEFD7F2}" destId="{D557B4D4-BE71-49D3-8E05-F5BDB68C2B8E}" srcOrd="0" destOrd="0" presId="urn:microsoft.com/office/officeart/2005/8/layout/hierarchy1"/>
    <dgm:cxn modelId="{443E5472-AB0D-4BD0-BA53-85117E5AB0A0}" srcId="{7A2E89FD-C4E0-475B-BFFD-BFC46A0B67D2}" destId="{BA3752D9-98B0-40BF-BCEE-E2428FD73CB9}" srcOrd="0" destOrd="0" parTransId="{06038CE4-4D05-4A47-8FE7-A41CAC6CD76D}" sibTransId="{985C9516-DA9E-4D9A-B7FA-3E383DF91A15}"/>
    <dgm:cxn modelId="{4A8621DF-B663-49D2-93E9-FB986A75847D}" srcId="{7A2E89FD-C4E0-475B-BFFD-BFC46A0B67D2}" destId="{FD57AC7D-F163-4B11-9EBB-BBAD0D8E437B}" srcOrd="2" destOrd="0" parTransId="{42BEBA9B-E0FB-482C-BDFD-BA8510849172}" sibTransId="{D35FCC80-CBDD-46F9-9EB6-A78D5A5150DC}"/>
    <dgm:cxn modelId="{89B864A6-740F-407D-A657-E103DB2FEEC1}" type="presParOf" srcId="{5A3DB3F7-D8B5-4364-B961-C2D4C36C0813}" destId="{956BB760-A4D6-4015-A547-1ABB2D1C1224}" srcOrd="0" destOrd="0" presId="urn:microsoft.com/office/officeart/2005/8/layout/hierarchy1"/>
    <dgm:cxn modelId="{AD6C6EC0-1263-4E93-B39C-ACDF5858DFB7}" type="presParOf" srcId="{956BB760-A4D6-4015-A547-1ABB2D1C1224}" destId="{87CDE226-ED11-4C70-BED1-DF321729BB6B}" srcOrd="0" destOrd="0" presId="urn:microsoft.com/office/officeart/2005/8/layout/hierarchy1"/>
    <dgm:cxn modelId="{03D69B12-2B37-45FB-A843-2940B4CCDC6F}" type="presParOf" srcId="{87CDE226-ED11-4C70-BED1-DF321729BB6B}" destId="{C978DD6A-6160-4752-8DF6-F51C96374E7E}" srcOrd="0" destOrd="0" presId="urn:microsoft.com/office/officeart/2005/8/layout/hierarchy1"/>
    <dgm:cxn modelId="{F9E176A4-898D-43B7-B5D3-39B3A4F09174}" type="presParOf" srcId="{87CDE226-ED11-4C70-BED1-DF321729BB6B}" destId="{B1165AAE-EA83-4413-B4D5-3975A8EBAA7E}" srcOrd="1" destOrd="0" presId="urn:microsoft.com/office/officeart/2005/8/layout/hierarchy1"/>
    <dgm:cxn modelId="{79279575-FE08-4813-A332-BE389E728C7C}" type="presParOf" srcId="{956BB760-A4D6-4015-A547-1ABB2D1C1224}" destId="{BED8692A-871C-4C86-B744-34369186E7BB}" srcOrd="1" destOrd="0" presId="urn:microsoft.com/office/officeart/2005/8/layout/hierarchy1"/>
    <dgm:cxn modelId="{18097C8D-7C14-4DA2-948D-BC6DB3092A0D}" type="presParOf" srcId="{BED8692A-871C-4C86-B744-34369186E7BB}" destId="{2FECE7C1-C0F5-4298-A4CE-6C0E9F11DAFE}" srcOrd="0" destOrd="0" presId="urn:microsoft.com/office/officeart/2005/8/layout/hierarchy1"/>
    <dgm:cxn modelId="{35B85152-6221-4E24-8723-FB5ECB407468}" type="presParOf" srcId="{BED8692A-871C-4C86-B744-34369186E7BB}" destId="{7B7647F2-2556-4C93-89AB-9640CF03F6AB}" srcOrd="1" destOrd="0" presId="urn:microsoft.com/office/officeart/2005/8/layout/hierarchy1"/>
    <dgm:cxn modelId="{BA3FABC0-C387-409E-A289-F8DB1FB70E57}" type="presParOf" srcId="{7B7647F2-2556-4C93-89AB-9640CF03F6AB}" destId="{6AC3B302-E0EE-4E72-A816-5D35D5ACA7FB}" srcOrd="0" destOrd="0" presId="urn:microsoft.com/office/officeart/2005/8/layout/hierarchy1"/>
    <dgm:cxn modelId="{E4AB1498-C2AD-43BE-BA7F-33288306FA01}" type="presParOf" srcId="{6AC3B302-E0EE-4E72-A816-5D35D5ACA7FB}" destId="{42D4E7E2-A99F-4D64-A7EF-B4964B994D30}" srcOrd="0" destOrd="0" presId="urn:microsoft.com/office/officeart/2005/8/layout/hierarchy1"/>
    <dgm:cxn modelId="{E745FA7D-46E3-4A10-B1A2-71E76E611576}" type="presParOf" srcId="{6AC3B302-E0EE-4E72-A816-5D35D5ACA7FB}" destId="{38D93C3A-4E19-4AA9-B3F8-5EDC727DF3BC}" srcOrd="1" destOrd="0" presId="urn:microsoft.com/office/officeart/2005/8/layout/hierarchy1"/>
    <dgm:cxn modelId="{E9990C96-DE4F-417D-81B0-B5273A273F0E}" type="presParOf" srcId="{7B7647F2-2556-4C93-89AB-9640CF03F6AB}" destId="{FB1FA996-9C34-484B-94D6-08DA86F9539B}" srcOrd="1" destOrd="0" presId="urn:microsoft.com/office/officeart/2005/8/layout/hierarchy1"/>
    <dgm:cxn modelId="{1B6E7ADE-BBA4-44BA-9507-8A379283F5B6}" type="presParOf" srcId="{FB1FA996-9C34-484B-94D6-08DA86F9539B}" destId="{E273BEDD-8829-44A0-B215-D89DB4820D22}" srcOrd="0" destOrd="0" presId="urn:microsoft.com/office/officeart/2005/8/layout/hierarchy1"/>
    <dgm:cxn modelId="{082E0EF8-0449-4903-9801-3FC8C1AA43DB}" type="presParOf" srcId="{FB1FA996-9C34-484B-94D6-08DA86F9539B}" destId="{F68D5525-0F83-4B66-B0B1-B6C08EA442AB}" srcOrd="1" destOrd="0" presId="urn:microsoft.com/office/officeart/2005/8/layout/hierarchy1"/>
    <dgm:cxn modelId="{19BD3A93-8357-4854-88FB-3F23B0157AB8}" type="presParOf" srcId="{F68D5525-0F83-4B66-B0B1-B6C08EA442AB}" destId="{446E2DC3-8E54-47DE-A83A-EDCDC7DF9004}" srcOrd="0" destOrd="0" presId="urn:microsoft.com/office/officeart/2005/8/layout/hierarchy1"/>
    <dgm:cxn modelId="{58DC7D62-725D-49D4-9E8D-BC34D2098213}" type="presParOf" srcId="{446E2DC3-8E54-47DE-A83A-EDCDC7DF9004}" destId="{4E543029-0D69-49C4-8720-D3F8DD4B3FC5}" srcOrd="0" destOrd="0" presId="urn:microsoft.com/office/officeart/2005/8/layout/hierarchy1"/>
    <dgm:cxn modelId="{71A70B38-90B1-4C4B-A190-D6997BEE380F}" type="presParOf" srcId="{446E2DC3-8E54-47DE-A83A-EDCDC7DF9004}" destId="{F4BF8A73-C50F-4CBF-976B-49AD2AA0A773}" srcOrd="1" destOrd="0" presId="urn:microsoft.com/office/officeart/2005/8/layout/hierarchy1"/>
    <dgm:cxn modelId="{960B0A11-BD0A-4413-9099-A00C00739BD7}" type="presParOf" srcId="{F68D5525-0F83-4B66-B0B1-B6C08EA442AB}" destId="{C6676557-9ECF-4979-ADA7-71202F5B268B}" srcOrd="1" destOrd="0" presId="urn:microsoft.com/office/officeart/2005/8/layout/hierarchy1"/>
    <dgm:cxn modelId="{925869DD-D366-4696-A006-DA706422A67E}" type="presParOf" srcId="{FB1FA996-9C34-484B-94D6-08DA86F9539B}" destId="{4EE7C6D4-8103-4AEC-AAC5-94D0F84CD3C6}" srcOrd="2" destOrd="0" presId="urn:microsoft.com/office/officeart/2005/8/layout/hierarchy1"/>
    <dgm:cxn modelId="{91C89B05-D744-46B3-9B1E-380A8DB101B9}" type="presParOf" srcId="{FB1FA996-9C34-484B-94D6-08DA86F9539B}" destId="{D2D766A7-B2AD-4168-9EBA-3BA9E596A454}" srcOrd="3" destOrd="0" presId="urn:microsoft.com/office/officeart/2005/8/layout/hierarchy1"/>
    <dgm:cxn modelId="{1A0F5FD7-971E-48C6-9193-A6D30AB91C99}" type="presParOf" srcId="{D2D766A7-B2AD-4168-9EBA-3BA9E596A454}" destId="{42A874B8-B5E8-4CF0-B3CB-7F0ED85ED26D}" srcOrd="0" destOrd="0" presId="urn:microsoft.com/office/officeart/2005/8/layout/hierarchy1"/>
    <dgm:cxn modelId="{0A2B917C-FB5D-46AE-8E98-581680D5B6A5}" type="presParOf" srcId="{42A874B8-B5E8-4CF0-B3CB-7F0ED85ED26D}" destId="{10B1FEDC-B529-4755-B931-5E4396E11550}" srcOrd="0" destOrd="0" presId="urn:microsoft.com/office/officeart/2005/8/layout/hierarchy1"/>
    <dgm:cxn modelId="{367BA9A0-616C-4535-9C61-A858050369B2}" type="presParOf" srcId="{42A874B8-B5E8-4CF0-B3CB-7F0ED85ED26D}" destId="{FBE7E4A4-81A7-4895-8113-6D8FEF361106}" srcOrd="1" destOrd="0" presId="urn:microsoft.com/office/officeart/2005/8/layout/hierarchy1"/>
    <dgm:cxn modelId="{F2969FF4-3866-444F-A78F-8694D033A0A2}" type="presParOf" srcId="{D2D766A7-B2AD-4168-9EBA-3BA9E596A454}" destId="{28B5C53B-2043-4235-BF25-97920291F908}" srcOrd="1" destOrd="0" presId="urn:microsoft.com/office/officeart/2005/8/layout/hierarchy1"/>
    <dgm:cxn modelId="{648B4781-EC0A-4C3B-974F-ADCEC6CE9F9F}" type="presParOf" srcId="{FB1FA996-9C34-484B-94D6-08DA86F9539B}" destId="{8B445F08-BCAA-4CAB-B7AD-BE53917EB8A1}" srcOrd="4" destOrd="0" presId="urn:microsoft.com/office/officeart/2005/8/layout/hierarchy1"/>
    <dgm:cxn modelId="{9F775A25-0286-452F-82B7-589F54902ACB}" type="presParOf" srcId="{FB1FA996-9C34-484B-94D6-08DA86F9539B}" destId="{0254C828-5443-48DE-883A-2E7CA3E8D1FE}" srcOrd="5" destOrd="0" presId="urn:microsoft.com/office/officeart/2005/8/layout/hierarchy1"/>
    <dgm:cxn modelId="{2C7D4F19-7687-44BA-A1F2-1B5906A6D86B}" type="presParOf" srcId="{0254C828-5443-48DE-883A-2E7CA3E8D1FE}" destId="{62C735B4-5F21-42DF-9D17-9B55956F7B86}" srcOrd="0" destOrd="0" presId="urn:microsoft.com/office/officeart/2005/8/layout/hierarchy1"/>
    <dgm:cxn modelId="{0039E8A7-411C-42E7-A732-49CAE9FB088B}" type="presParOf" srcId="{62C735B4-5F21-42DF-9D17-9B55956F7B86}" destId="{7652E4AB-7770-48E2-9829-EE2187E90F06}" srcOrd="0" destOrd="0" presId="urn:microsoft.com/office/officeart/2005/8/layout/hierarchy1"/>
    <dgm:cxn modelId="{B7E710DF-C3D6-4CE0-AD5F-05B7189F3A1E}" type="presParOf" srcId="{62C735B4-5F21-42DF-9D17-9B55956F7B86}" destId="{0D4404E3-B128-4544-B71B-B53D9F68F6D8}" srcOrd="1" destOrd="0" presId="urn:microsoft.com/office/officeart/2005/8/layout/hierarchy1"/>
    <dgm:cxn modelId="{F460F682-44E7-4530-976A-388FA6FCDF78}" type="presParOf" srcId="{0254C828-5443-48DE-883A-2E7CA3E8D1FE}" destId="{1D141841-398D-4B0F-BE98-EBCC1EEE3594}" srcOrd="1" destOrd="0" presId="urn:microsoft.com/office/officeart/2005/8/layout/hierarchy1"/>
    <dgm:cxn modelId="{CB226E8F-75D0-4252-8A83-6673165B5A64}" type="presParOf" srcId="{BED8692A-871C-4C86-B744-34369186E7BB}" destId="{3D938191-FF90-4587-B8C0-66BB58F4B4AC}" srcOrd="2" destOrd="0" presId="urn:microsoft.com/office/officeart/2005/8/layout/hierarchy1"/>
    <dgm:cxn modelId="{94FDEB76-ABA7-4B9E-9454-1061AF987DA6}" type="presParOf" srcId="{BED8692A-871C-4C86-B744-34369186E7BB}" destId="{69683692-320B-46D5-881B-DA89772DAE85}" srcOrd="3" destOrd="0" presId="urn:microsoft.com/office/officeart/2005/8/layout/hierarchy1"/>
    <dgm:cxn modelId="{02B914E1-7906-4726-9D5F-7AB7236B7774}" type="presParOf" srcId="{69683692-320B-46D5-881B-DA89772DAE85}" destId="{BD375163-1D66-4580-882F-DAB53DF938DA}" srcOrd="0" destOrd="0" presId="urn:microsoft.com/office/officeart/2005/8/layout/hierarchy1"/>
    <dgm:cxn modelId="{84F6BC20-6F8C-4FA2-A13B-72FBEBA10B1E}" type="presParOf" srcId="{BD375163-1D66-4580-882F-DAB53DF938DA}" destId="{4DFAFBE9-A120-4DA5-93F0-72F6AD09338B}" srcOrd="0" destOrd="0" presId="urn:microsoft.com/office/officeart/2005/8/layout/hierarchy1"/>
    <dgm:cxn modelId="{8310904F-6DE3-4656-A09B-C39B268D5F54}" type="presParOf" srcId="{BD375163-1D66-4580-882F-DAB53DF938DA}" destId="{D557B4D4-BE71-49D3-8E05-F5BDB68C2B8E}" srcOrd="1" destOrd="0" presId="urn:microsoft.com/office/officeart/2005/8/layout/hierarchy1"/>
    <dgm:cxn modelId="{2D12BE4A-CED6-4A23-A828-82F978AF510E}" type="presParOf" srcId="{69683692-320B-46D5-881B-DA89772DAE85}" destId="{E3CC6F17-6601-45E0-86DB-C31F2233EB11}" srcOrd="1" destOrd="0" presId="urn:microsoft.com/office/officeart/2005/8/layout/hierarchy1"/>
    <dgm:cxn modelId="{B703D5EB-A43A-4523-ABA2-870FE6977156}" type="presParOf" srcId="{BED8692A-871C-4C86-B744-34369186E7BB}" destId="{C485E057-92D1-4D94-A107-95AB5D85DC09}" srcOrd="4" destOrd="0" presId="urn:microsoft.com/office/officeart/2005/8/layout/hierarchy1"/>
    <dgm:cxn modelId="{460AEF76-9770-4F4B-BF5B-734414EFB0D2}" type="presParOf" srcId="{BED8692A-871C-4C86-B744-34369186E7BB}" destId="{A3C10690-B8D3-475E-8100-DD7156E53DBA}" srcOrd="5" destOrd="0" presId="urn:microsoft.com/office/officeart/2005/8/layout/hierarchy1"/>
    <dgm:cxn modelId="{A6F2FA9E-F7B2-4F5A-99AB-2B5F262B52CC}" type="presParOf" srcId="{A3C10690-B8D3-475E-8100-DD7156E53DBA}" destId="{6FE83C5E-140E-4FCA-A5F5-D4A39386A014}" srcOrd="0" destOrd="0" presId="urn:microsoft.com/office/officeart/2005/8/layout/hierarchy1"/>
    <dgm:cxn modelId="{850CD177-8122-412D-A99B-E272EB9AE858}" type="presParOf" srcId="{6FE83C5E-140E-4FCA-A5F5-D4A39386A014}" destId="{EB5BCB78-40EF-48A4-8F20-D0BACCA03269}" srcOrd="0" destOrd="0" presId="urn:microsoft.com/office/officeart/2005/8/layout/hierarchy1"/>
    <dgm:cxn modelId="{FD43F558-2717-4E67-B243-4981EAADEFC8}" type="presParOf" srcId="{6FE83C5E-140E-4FCA-A5F5-D4A39386A014}" destId="{04DC3A44-751F-48A5-9C41-99C5BF9FA69B}" srcOrd="1" destOrd="0" presId="urn:microsoft.com/office/officeart/2005/8/layout/hierarchy1"/>
    <dgm:cxn modelId="{B3FC7C79-F638-4A59-A8DB-340906133C21}" type="presParOf" srcId="{A3C10690-B8D3-475E-8100-DD7156E53DBA}" destId="{63CA5559-1811-445A-8538-6F15F67572B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2581B03-2839-438F-9F0D-7C483A931A8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IN"/>
        </a:p>
      </dgm:t>
    </dgm:pt>
    <dgm:pt modelId="{26F2887E-2D7D-4431-A419-69C2AE5BD161}">
      <dgm:prSet phldrT="[Text]" custT="1"/>
      <dgm:spPr/>
      <dgm:t>
        <a:bodyPr/>
        <a:lstStyle/>
        <a:p>
          <a:r>
            <a:rPr lang="en-US" sz="1600" dirty="0" smtClean="0"/>
            <a:t>Single slider kinematic chain</a:t>
          </a:r>
          <a:endParaRPr lang="en-IN" sz="1600" dirty="0"/>
        </a:p>
      </dgm:t>
    </dgm:pt>
    <dgm:pt modelId="{FCD5B5C0-8B0C-44F2-B492-C87F62FE1F74}" type="parTrans" cxnId="{95B68005-6F96-4B47-AA55-C4B28A351224}">
      <dgm:prSet/>
      <dgm:spPr/>
      <dgm:t>
        <a:bodyPr/>
        <a:lstStyle/>
        <a:p>
          <a:endParaRPr lang="en-IN"/>
        </a:p>
      </dgm:t>
    </dgm:pt>
    <dgm:pt modelId="{14EF7F4C-E896-413D-AF26-6B24ADDF478B}" type="sibTrans" cxnId="{95B68005-6F96-4B47-AA55-C4B28A351224}">
      <dgm:prSet/>
      <dgm:spPr/>
      <dgm:t>
        <a:bodyPr/>
        <a:lstStyle/>
        <a:p>
          <a:endParaRPr lang="en-IN"/>
        </a:p>
      </dgm:t>
    </dgm:pt>
    <dgm:pt modelId="{B4CF1FEC-1DAE-47AE-8A14-9A61F802E88E}">
      <dgm:prSet phldrT="[Text]" custT="1"/>
      <dgm:spPr/>
      <dgm:t>
        <a:bodyPr/>
        <a:lstStyle/>
        <a:p>
          <a:r>
            <a:rPr lang="en-US" sz="1600" dirty="0" smtClean="0"/>
            <a:t>Reciprocating engine mechanism</a:t>
          </a:r>
          <a:endParaRPr lang="en-IN" sz="1600" dirty="0"/>
        </a:p>
      </dgm:t>
    </dgm:pt>
    <dgm:pt modelId="{000673CA-4ECA-40E3-B81D-DCA9C22DA1B8}" type="parTrans" cxnId="{13C3342F-5343-4496-8684-F7BC28479BB5}">
      <dgm:prSet/>
      <dgm:spPr/>
      <dgm:t>
        <a:bodyPr/>
        <a:lstStyle/>
        <a:p>
          <a:endParaRPr lang="en-IN" sz="2400"/>
        </a:p>
      </dgm:t>
    </dgm:pt>
    <dgm:pt modelId="{09B5ACBC-EDA6-4911-A270-029F7FDEF75D}" type="sibTrans" cxnId="{13C3342F-5343-4496-8684-F7BC28479BB5}">
      <dgm:prSet/>
      <dgm:spPr/>
      <dgm:t>
        <a:bodyPr/>
        <a:lstStyle/>
        <a:p>
          <a:endParaRPr lang="en-IN"/>
        </a:p>
      </dgm:t>
    </dgm:pt>
    <dgm:pt modelId="{BD7886B0-3CD5-42B9-B191-A41F574CBD73}">
      <dgm:prSet phldrT="[Text]" custT="1"/>
      <dgm:spPr/>
      <dgm:t>
        <a:bodyPr/>
        <a:lstStyle/>
        <a:p>
          <a:r>
            <a:rPr lang="en-US" sz="1600" dirty="0" smtClean="0"/>
            <a:t>Crank and slotted lever quick return mechanism</a:t>
          </a:r>
          <a:endParaRPr lang="en-IN" sz="1600" dirty="0"/>
        </a:p>
      </dgm:t>
    </dgm:pt>
    <dgm:pt modelId="{31B959F9-22DE-4AEB-8356-A27589FCBEBA}" type="parTrans" cxnId="{096CEF86-DA66-4265-B79A-F58F611BC846}">
      <dgm:prSet/>
      <dgm:spPr/>
      <dgm:t>
        <a:bodyPr/>
        <a:lstStyle/>
        <a:p>
          <a:endParaRPr lang="en-IN" sz="2400"/>
        </a:p>
      </dgm:t>
    </dgm:pt>
    <dgm:pt modelId="{1CC6F071-A0AC-4E90-BBB1-20D7249D4454}" type="sibTrans" cxnId="{096CEF86-DA66-4265-B79A-F58F611BC846}">
      <dgm:prSet/>
      <dgm:spPr/>
      <dgm:t>
        <a:bodyPr/>
        <a:lstStyle/>
        <a:p>
          <a:endParaRPr lang="en-IN"/>
        </a:p>
      </dgm:t>
    </dgm:pt>
    <dgm:pt modelId="{50D52EC9-0E15-4570-B0F3-97FD76EB822A}">
      <dgm:prSet custT="1"/>
      <dgm:spPr/>
      <dgm:t>
        <a:bodyPr/>
        <a:lstStyle/>
        <a:p>
          <a:r>
            <a:rPr lang="en-US" sz="1600" dirty="0" smtClean="0"/>
            <a:t>Gnome engine or rotary engine</a:t>
          </a:r>
          <a:endParaRPr lang="en-IN" sz="1600" dirty="0"/>
        </a:p>
      </dgm:t>
    </dgm:pt>
    <dgm:pt modelId="{8743D057-C3B7-4C4E-8E86-4D4700EA19FA}" type="parTrans" cxnId="{BDA4751F-B620-4800-9C93-30A1AA6245C7}">
      <dgm:prSet/>
      <dgm:spPr/>
      <dgm:t>
        <a:bodyPr/>
        <a:lstStyle/>
        <a:p>
          <a:endParaRPr lang="en-IN" sz="2400"/>
        </a:p>
      </dgm:t>
    </dgm:pt>
    <dgm:pt modelId="{6DC7BE1A-EEDE-4B62-A1E7-7A8956754C57}" type="sibTrans" cxnId="{BDA4751F-B620-4800-9C93-30A1AA6245C7}">
      <dgm:prSet/>
      <dgm:spPr/>
      <dgm:t>
        <a:bodyPr/>
        <a:lstStyle/>
        <a:p>
          <a:endParaRPr lang="en-IN"/>
        </a:p>
      </dgm:t>
    </dgm:pt>
    <dgm:pt modelId="{D3535754-55E8-41C9-AC19-7815A546B35C}">
      <dgm:prSet custT="1"/>
      <dgm:spPr/>
      <dgm:t>
        <a:bodyPr/>
        <a:lstStyle/>
        <a:p>
          <a:r>
            <a:rPr lang="en-US" sz="1600" dirty="0" err="1" smtClean="0"/>
            <a:t>Withworth</a:t>
          </a:r>
          <a:r>
            <a:rPr lang="en-US" sz="1600" dirty="0" smtClean="0"/>
            <a:t> quick return mechanism</a:t>
          </a:r>
          <a:endParaRPr lang="en-IN" sz="1600" dirty="0"/>
        </a:p>
      </dgm:t>
    </dgm:pt>
    <dgm:pt modelId="{D17AB5A0-D5D0-47E4-B0C0-8051A4091925}" type="parTrans" cxnId="{E4BE4CDD-ED39-40DE-8691-CC96CAFDC0A8}">
      <dgm:prSet/>
      <dgm:spPr/>
      <dgm:t>
        <a:bodyPr/>
        <a:lstStyle/>
        <a:p>
          <a:endParaRPr lang="en-IN" sz="2400"/>
        </a:p>
      </dgm:t>
    </dgm:pt>
    <dgm:pt modelId="{B26BA9BC-01B6-4AB8-989A-0C491E4F49D8}" type="sibTrans" cxnId="{E4BE4CDD-ED39-40DE-8691-CC96CAFDC0A8}">
      <dgm:prSet/>
      <dgm:spPr/>
      <dgm:t>
        <a:bodyPr/>
        <a:lstStyle/>
        <a:p>
          <a:endParaRPr lang="en-IN"/>
        </a:p>
      </dgm:t>
    </dgm:pt>
    <dgm:pt modelId="{CA88F954-603F-4464-BA6B-614BC7600D1E}">
      <dgm:prSet custT="1"/>
      <dgm:spPr/>
      <dgm:t>
        <a:bodyPr/>
        <a:lstStyle/>
        <a:p>
          <a:r>
            <a:rPr lang="en-US" sz="1600" dirty="0" smtClean="0"/>
            <a:t>Oscillating cylinder engine</a:t>
          </a:r>
          <a:endParaRPr lang="en-IN" sz="1600" dirty="0"/>
        </a:p>
      </dgm:t>
    </dgm:pt>
    <dgm:pt modelId="{C6C1F090-07EA-4CB4-B006-22993B3D1688}" type="parTrans" cxnId="{8641B28D-7FE0-45E9-8087-B7C143E0C85A}">
      <dgm:prSet/>
      <dgm:spPr/>
      <dgm:t>
        <a:bodyPr/>
        <a:lstStyle/>
        <a:p>
          <a:endParaRPr lang="en-IN" sz="2400"/>
        </a:p>
      </dgm:t>
    </dgm:pt>
    <dgm:pt modelId="{1D1C18AA-56F2-4BF6-94CC-2DBA6DC8F802}" type="sibTrans" cxnId="{8641B28D-7FE0-45E9-8087-B7C143E0C85A}">
      <dgm:prSet/>
      <dgm:spPr/>
      <dgm:t>
        <a:bodyPr/>
        <a:lstStyle/>
        <a:p>
          <a:endParaRPr lang="en-IN"/>
        </a:p>
      </dgm:t>
    </dgm:pt>
    <dgm:pt modelId="{44A5BEE3-C4C4-4D99-8843-B4AA2336E70E}">
      <dgm:prSet custT="1"/>
      <dgm:spPr/>
      <dgm:t>
        <a:bodyPr/>
        <a:lstStyle/>
        <a:p>
          <a:r>
            <a:rPr lang="en-US" sz="1600" dirty="0" smtClean="0"/>
            <a:t>Hand pump</a:t>
          </a:r>
          <a:endParaRPr lang="en-IN" sz="1600" dirty="0"/>
        </a:p>
      </dgm:t>
    </dgm:pt>
    <dgm:pt modelId="{BEBB75BC-5962-4A45-A384-87D7A1E120C8}" type="sibTrans" cxnId="{CA97B680-26A6-4D4D-A775-47D6ED8B6800}">
      <dgm:prSet/>
      <dgm:spPr/>
      <dgm:t>
        <a:bodyPr/>
        <a:lstStyle/>
        <a:p>
          <a:endParaRPr lang="en-IN"/>
        </a:p>
      </dgm:t>
    </dgm:pt>
    <dgm:pt modelId="{1CF28AE1-6212-49DE-BFC8-63DC3B2C26C3}" type="parTrans" cxnId="{CA97B680-26A6-4D4D-A775-47D6ED8B6800}">
      <dgm:prSet/>
      <dgm:spPr/>
      <dgm:t>
        <a:bodyPr/>
        <a:lstStyle/>
        <a:p>
          <a:endParaRPr lang="en-IN" sz="2400"/>
        </a:p>
      </dgm:t>
    </dgm:pt>
    <dgm:pt modelId="{57C2D004-B398-4835-9F46-9A6FC9324557}" type="pres">
      <dgm:prSet presAssocID="{C2581B03-2839-438F-9F0D-7C483A931A8E}" presName="hierChild1" presStyleCnt="0">
        <dgm:presLayoutVars>
          <dgm:chPref val="1"/>
          <dgm:dir/>
          <dgm:animOne val="branch"/>
          <dgm:animLvl val="lvl"/>
          <dgm:resizeHandles/>
        </dgm:presLayoutVars>
      </dgm:prSet>
      <dgm:spPr/>
      <dgm:t>
        <a:bodyPr/>
        <a:lstStyle/>
        <a:p>
          <a:endParaRPr lang="en-IN"/>
        </a:p>
      </dgm:t>
    </dgm:pt>
    <dgm:pt modelId="{F05D30C3-398E-4E28-9E79-63A4AC90EF70}" type="pres">
      <dgm:prSet presAssocID="{26F2887E-2D7D-4431-A419-69C2AE5BD161}" presName="hierRoot1" presStyleCnt="0"/>
      <dgm:spPr/>
    </dgm:pt>
    <dgm:pt modelId="{30915412-656A-41AC-BC5B-5573123F46B4}" type="pres">
      <dgm:prSet presAssocID="{26F2887E-2D7D-4431-A419-69C2AE5BD161}" presName="composite" presStyleCnt="0"/>
      <dgm:spPr/>
    </dgm:pt>
    <dgm:pt modelId="{7A80E47D-0F2F-4EEF-9A16-5413DC26B2AF}" type="pres">
      <dgm:prSet presAssocID="{26F2887E-2D7D-4431-A419-69C2AE5BD161}" presName="background" presStyleLbl="node0" presStyleIdx="0" presStyleCnt="1"/>
      <dgm:spPr/>
    </dgm:pt>
    <dgm:pt modelId="{5A1C884D-0B4A-4697-BAE1-F4DC410210B6}" type="pres">
      <dgm:prSet presAssocID="{26F2887E-2D7D-4431-A419-69C2AE5BD161}" presName="text" presStyleLbl="fgAcc0" presStyleIdx="0" presStyleCnt="1" custLinFactNeighborX="-4290" custLinFactNeighborY="-86414">
        <dgm:presLayoutVars>
          <dgm:chPref val="3"/>
        </dgm:presLayoutVars>
      </dgm:prSet>
      <dgm:spPr/>
      <dgm:t>
        <a:bodyPr/>
        <a:lstStyle/>
        <a:p>
          <a:endParaRPr lang="en-IN"/>
        </a:p>
      </dgm:t>
    </dgm:pt>
    <dgm:pt modelId="{8FC5CEEB-9092-4B39-9255-062EF0D7FD9E}" type="pres">
      <dgm:prSet presAssocID="{26F2887E-2D7D-4431-A419-69C2AE5BD161}" presName="hierChild2" presStyleCnt="0"/>
      <dgm:spPr/>
    </dgm:pt>
    <dgm:pt modelId="{79447479-B85D-4D08-A033-465D709839E3}" type="pres">
      <dgm:prSet presAssocID="{000673CA-4ECA-40E3-B81D-DCA9C22DA1B8}" presName="Name10" presStyleLbl="parChTrans1D2" presStyleIdx="0" presStyleCnt="4"/>
      <dgm:spPr/>
      <dgm:t>
        <a:bodyPr/>
        <a:lstStyle/>
        <a:p>
          <a:endParaRPr lang="en-IN"/>
        </a:p>
      </dgm:t>
    </dgm:pt>
    <dgm:pt modelId="{83CB53EC-9353-44E5-A8B8-E64C9366B38C}" type="pres">
      <dgm:prSet presAssocID="{B4CF1FEC-1DAE-47AE-8A14-9A61F802E88E}" presName="hierRoot2" presStyleCnt="0"/>
      <dgm:spPr/>
    </dgm:pt>
    <dgm:pt modelId="{D1172A55-C9C9-43AE-AE70-6B426E8E4A13}" type="pres">
      <dgm:prSet presAssocID="{B4CF1FEC-1DAE-47AE-8A14-9A61F802E88E}" presName="composite2" presStyleCnt="0"/>
      <dgm:spPr/>
    </dgm:pt>
    <dgm:pt modelId="{21226F25-616E-4990-A880-327BEFAD25F7}" type="pres">
      <dgm:prSet presAssocID="{B4CF1FEC-1DAE-47AE-8A14-9A61F802E88E}" presName="background2" presStyleLbl="node2" presStyleIdx="0" presStyleCnt="4"/>
      <dgm:spPr/>
    </dgm:pt>
    <dgm:pt modelId="{FB7D46CA-F79A-4DD5-944D-65B0A11AFE11}" type="pres">
      <dgm:prSet presAssocID="{B4CF1FEC-1DAE-47AE-8A14-9A61F802E88E}" presName="text2" presStyleLbl="fgAcc2" presStyleIdx="0" presStyleCnt="4">
        <dgm:presLayoutVars>
          <dgm:chPref val="3"/>
        </dgm:presLayoutVars>
      </dgm:prSet>
      <dgm:spPr/>
      <dgm:t>
        <a:bodyPr/>
        <a:lstStyle/>
        <a:p>
          <a:endParaRPr lang="en-IN"/>
        </a:p>
      </dgm:t>
    </dgm:pt>
    <dgm:pt modelId="{B090D959-5068-4B09-BF97-49558A60BB4C}" type="pres">
      <dgm:prSet presAssocID="{B4CF1FEC-1DAE-47AE-8A14-9A61F802E88E}" presName="hierChild3" presStyleCnt="0"/>
      <dgm:spPr/>
    </dgm:pt>
    <dgm:pt modelId="{772642F3-2D3D-4DD4-BEA3-638A66336219}" type="pres">
      <dgm:prSet presAssocID="{8743D057-C3B7-4C4E-8E86-4D4700EA19FA}" presName="Name10" presStyleLbl="parChTrans1D2" presStyleIdx="1" presStyleCnt="4"/>
      <dgm:spPr/>
      <dgm:t>
        <a:bodyPr/>
        <a:lstStyle/>
        <a:p>
          <a:endParaRPr lang="en-IN"/>
        </a:p>
      </dgm:t>
    </dgm:pt>
    <dgm:pt modelId="{9D45071F-667C-4AD8-9D2E-3D5BFE43A99B}" type="pres">
      <dgm:prSet presAssocID="{50D52EC9-0E15-4570-B0F3-97FD76EB822A}" presName="hierRoot2" presStyleCnt="0"/>
      <dgm:spPr/>
    </dgm:pt>
    <dgm:pt modelId="{41D9AC42-05D2-46F9-8698-993885EEBCEA}" type="pres">
      <dgm:prSet presAssocID="{50D52EC9-0E15-4570-B0F3-97FD76EB822A}" presName="composite2" presStyleCnt="0"/>
      <dgm:spPr/>
    </dgm:pt>
    <dgm:pt modelId="{F857AAB4-9FE9-455F-9EA6-45F6CE9E7CEE}" type="pres">
      <dgm:prSet presAssocID="{50D52EC9-0E15-4570-B0F3-97FD76EB822A}" presName="background2" presStyleLbl="node2" presStyleIdx="1" presStyleCnt="4"/>
      <dgm:spPr/>
    </dgm:pt>
    <dgm:pt modelId="{8F38B526-9010-4175-A1DF-FBB6C836D799}" type="pres">
      <dgm:prSet presAssocID="{50D52EC9-0E15-4570-B0F3-97FD76EB822A}" presName="text2" presStyleLbl="fgAcc2" presStyleIdx="1" presStyleCnt="4">
        <dgm:presLayoutVars>
          <dgm:chPref val="3"/>
        </dgm:presLayoutVars>
      </dgm:prSet>
      <dgm:spPr/>
      <dgm:t>
        <a:bodyPr/>
        <a:lstStyle/>
        <a:p>
          <a:endParaRPr lang="en-IN"/>
        </a:p>
      </dgm:t>
    </dgm:pt>
    <dgm:pt modelId="{757A0551-CF1B-4AD2-8459-46FC512731B9}" type="pres">
      <dgm:prSet presAssocID="{50D52EC9-0E15-4570-B0F3-97FD76EB822A}" presName="hierChild3" presStyleCnt="0"/>
      <dgm:spPr/>
    </dgm:pt>
    <dgm:pt modelId="{75194594-0070-486C-8A52-98A3D83469D0}" type="pres">
      <dgm:prSet presAssocID="{D17AB5A0-D5D0-47E4-B0C0-8051A4091925}" presName="Name17" presStyleLbl="parChTrans1D3" presStyleIdx="0" presStyleCnt="2"/>
      <dgm:spPr/>
      <dgm:t>
        <a:bodyPr/>
        <a:lstStyle/>
        <a:p>
          <a:endParaRPr lang="en-IN"/>
        </a:p>
      </dgm:t>
    </dgm:pt>
    <dgm:pt modelId="{77A53325-1912-47FB-8D97-2A3EC674833A}" type="pres">
      <dgm:prSet presAssocID="{D3535754-55E8-41C9-AC19-7815A546B35C}" presName="hierRoot3" presStyleCnt="0"/>
      <dgm:spPr/>
    </dgm:pt>
    <dgm:pt modelId="{DFE5CFCF-85BB-466E-84E2-1DE11F341021}" type="pres">
      <dgm:prSet presAssocID="{D3535754-55E8-41C9-AC19-7815A546B35C}" presName="composite3" presStyleCnt="0"/>
      <dgm:spPr/>
    </dgm:pt>
    <dgm:pt modelId="{2E994F7A-B9D5-44F7-8938-940C05DE4CC9}" type="pres">
      <dgm:prSet presAssocID="{D3535754-55E8-41C9-AC19-7815A546B35C}" presName="background3" presStyleLbl="node3" presStyleIdx="0" presStyleCnt="2"/>
      <dgm:spPr/>
    </dgm:pt>
    <dgm:pt modelId="{4909B8B0-73DF-4BB4-99E0-39EE7F97C7FB}" type="pres">
      <dgm:prSet presAssocID="{D3535754-55E8-41C9-AC19-7815A546B35C}" presName="text3" presStyleLbl="fgAcc3" presStyleIdx="0" presStyleCnt="2">
        <dgm:presLayoutVars>
          <dgm:chPref val="3"/>
        </dgm:presLayoutVars>
      </dgm:prSet>
      <dgm:spPr/>
      <dgm:t>
        <a:bodyPr/>
        <a:lstStyle/>
        <a:p>
          <a:endParaRPr lang="en-IN"/>
        </a:p>
      </dgm:t>
    </dgm:pt>
    <dgm:pt modelId="{370827CD-CDD2-4985-9FC4-278A82F63897}" type="pres">
      <dgm:prSet presAssocID="{D3535754-55E8-41C9-AC19-7815A546B35C}" presName="hierChild4" presStyleCnt="0"/>
      <dgm:spPr/>
    </dgm:pt>
    <dgm:pt modelId="{2AA02CA9-F1B1-4E48-B1CD-6A95D45043ED}" type="pres">
      <dgm:prSet presAssocID="{31B959F9-22DE-4AEB-8356-A27589FCBEBA}" presName="Name10" presStyleLbl="parChTrans1D2" presStyleIdx="2" presStyleCnt="4"/>
      <dgm:spPr/>
      <dgm:t>
        <a:bodyPr/>
        <a:lstStyle/>
        <a:p>
          <a:endParaRPr lang="en-IN"/>
        </a:p>
      </dgm:t>
    </dgm:pt>
    <dgm:pt modelId="{68135AB9-4CA0-480C-9EB3-44E27D2056EB}" type="pres">
      <dgm:prSet presAssocID="{BD7886B0-3CD5-42B9-B191-A41F574CBD73}" presName="hierRoot2" presStyleCnt="0"/>
      <dgm:spPr/>
    </dgm:pt>
    <dgm:pt modelId="{49D7AB53-8772-490B-8E2A-E6F49BDA93C6}" type="pres">
      <dgm:prSet presAssocID="{BD7886B0-3CD5-42B9-B191-A41F574CBD73}" presName="composite2" presStyleCnt="0"/>
      <dgm:spPr/>
    </dgm:pt>
    <dgm:pt modelId="{1DBBF584-3B45-4E3B-86C7-844E4B84278E}" type="pres">
      <dgm:prSet presAssocID="{BD7886B0-3CD5-42B9-B191-A41F574CBD73}" presName="background2" presStyleLbl="node2" presStyleIdx="2" presStyleCnt="4"/>
      <dgm:spPr/>
    </dgm:pt>
    <dgm:pt modelId="{1475C631-2348-46A9-ADFA-EBCC425D08B8}" type="pres">
      <dgm:prSet presAssocID="{BD7886B0-3CD5-42B9-B191-A41F574CBD73}" presName="text2" presStyleLbl="fgAcc2" presStyleIdx="2" presStyleCnt="4">
        <dgm:presLayoutVars>
          <dgm:chPref val="3"/>
        </dgm:presLayoutVars>
      </dgm:prSet>
      <dgm:spPr/>
      <dgm:t>
        <a:bodyPr/>
        <a:lstStyle/>
        <a:p>
          <a:endParaRPr lang="en-IN"/>
        </a:p>
      </dgm:t>
    </dgm:pt>
    <dgm:pt modelId="{4D784E6A-4B51-44E4-8401-8C29BC48D373}" type="pres">
      <dgm:prSet presAssocID="{BD7886B0-3CD5-42B9-B191-A41F574CBD73}" presName="hierChild3" presStyleCnt="0"/>
      <dgm:spPr/>
    </dgm:pt>
    <dgm:pt modelId="{757637D6-FEC0-496C-B409-17FD92B31B71}" type="pres">
      <dgm:prSet presAssocID="{C6C1F090-07EA-4CB4-B006-22993B3D1688}" presName="Name17" presStyleLbl="parChTrans1D3" presStyleIdx="1" presStyleCnt="2"/>
      <dgm:spPr/>
      <dgm:t>
        <a:bodyPr/>
        <a:lstStyle/>
        <a:p>
          <a:endParaRPr lang="en-IN"/>
        </a:p>
      </dgm:t>
    </dgm:pt>
    <dgm:pt modelId="{4F41DCC4-7DFA-4B28-8633-8DC3884B3F2A}" type="pres">
      <dgm:prSet presAssocID="{CA88F954-603F-4464-BA6B-614BC7600D1E}" presName="hierRoot3" presStyleCnt="0"/>
      <dgm:spPr/>
    </dgm:pt>
    <dgm:pt modelId="{BFD2F3C5-D5FF-46CE-A8F4-E26A65F0291D}" type="pres">
      <dgm:prSet presAssocID="{CA88F954-603F-4464-BA6B-614BC7600D1E}" presName="composite3" presStyleCnt="0"/>
      <dgm:spPr/>
    </dgm:pt>
    <dgm:pt modelId="{DB996A43-C991-4E4C-B21F-F00EA0953494}" type="pres">
      <dgm:prSet presAssocID="{CA88F954-603F-4464-BA6B-614BC7600D1E}" presName="background3" presStyleLbl="node3" presStyleIdx="1" presStyleCnt="2"/>
      <dgm:spPr/>
    </dgm:pt>
    <dgm:pt modelId="{F867E5A2-9150-4FDF-9C8B-1CAFE57D7FD2}" type="pres">
      <dgm:prSet presAssocID="{CA88F954-603F-4464-BA6B-614BC7600D1E}" presName="text3" presStyleLbl="fgAcc3" presStyleIdx="1" presStyleCnt="2">
        <dgm:presLayoutVars>
          <dgm:chPref val="3"/>
        </dgm:presLayoutVars>
      </dgm:prSet>
      <dgm:spPr/>
      <dgm:t>
        <a:bodyPr/>
        <a:lstStyle/>
        <a:p>
          <a:endParaRPr lang="en-IN"/>
        </a:p>
      </dgm:t>
    </dgm:pt>
    <dgm:pt modelId="{FBC2CB00-9425-4E43-8F5F-39D783F52198}" type="pres">
      <dgm:prSet presAssocID="{CA88F954-603F-4464-BA6B-614BC7600D1E}" presName="hierChild4" presStyleCnt="0"/>
      <dgm:spPr/>
    </dgm:pt>
    <dgm:pt modelId="{5FB219A1-789E-4849-9991-C782522A2A58}" type="pres">
      <dgm:prSet presAssocID="{1CF28AE1-6212-49DE-BFC8-63DC3B2C26C3}" presName="Name10" presStyleLbl="parChTrans1D2" presStyleIdx="3" presStyleCnt="4"/>
      <dgm:spPr/>
      <dgm:t>
        <a:bodyPr/>
        <a:lstStyle/>
        <a:p>
          <a:endParaRPr lang="en-IN"/>
        </a:p>
      </dgm:t>
    </dgm:pt>
    <dgm:pt modelId="{968C13DD-89B8-43F2-85EC-E7C9A023B504}" type="pres">
      <dgm:prSet presAssocID="{44A5BEE3-C4C4-4D99-8843-B4AA2336E70E}" presName="hierRoot2" presStyleCnt="0"/>
      <dgm:spPr/>
    </dgm:pt>
    <dgm:pt modelId="{0123E01B-8473-4001-92A7-E4C41AB19480}" type="pres">
      <dgm:prSet presAssocID="{44A5BEE3-C4C4-4D99-8843-B4AA2336E70E}" presName="composite2" presStyleCnt="0"/>
      <dgm:spPr/>
    </dgm:pt>
    <dgm:pt modelId="{45658975-0975-405E-83AE-26D0BC780827}" type="pres">
      <dgm:prSet presAssocID="{44A5BEE3-C4C4-4D99-8843-B4AA2336E70E}" presName="background2" presStyleLbl="node2" presStyleIdx="3" presStyleCnt="4"/>
      <dgm:spPr/>
    </dgm:pt>
    <dgm:pt modelId="{CE14AF65-2D1F-4B62-AF8F-5DEAF2C46D4B}" type="pres">
      <dgm:prSet presAssocID="{44A5BEE3-C4C4-4D99-8843-B4AA2336E70E}" presName="text2" presStyleLbl="fgAcc2" presStyleIdx="3" presStyleCnt="4" custLinFactNeighborY="3817">
        <dgm:presLayoutVars>
          <dgm:chPref val="3"/>
        </dgm:presLayoutVars>
      </dgm:prSet>
      <dgm:spPr/>
      <dgm:t>
        <a:bodyPr/>
        <a:lstStyle/>
        <a:p>
          <a:endParaRPr lang="en-IN"/>
        </a:p>
      </dgm:t>
    </dgm:pt>
    <dgm:pt modelId="{E341C4CA-F33D-4B40-9632-7F3147FBB7CC}" type="pres">
      <dgm:prSet presAssocID="{44A5BEE3-C4C4-4D99-8843-B4AA2336E70E}" presName="hierChild3" presStyleCnt="0"/>
      <dgm:spPr/>
    </dgm:pt>
  </dgm:ptLst>
  <dgm:cxnLst>
    <dgm:cxn modelId="{11ADF61B-9B44-4A29-9E78-32469F214D25}" type="presOf" srcId="{50D52EC9-0E15-4570-B0F3-97FD76EB822A}" destId="{8F38B526-9010-4175-A1DF-FBB6C836D799}" srcOrd="0" destOrd="0" presId="urn:microsoft.com/office/officeart/2005/8/layout/hierarchy1"/>
    <dgm:cxn modelId="{D93E7C1D-5103-4369-B55F-0D4F878C5C9E}" type="presOf" srcId="{D17AB5A0-D5D0-47E4-B0C0-8051A4091925}" destId="{75194594-0070-486C-8A52-98A3D83469D0}" srcOrd="0" destOrd="0" presId="urn:microsoft.com/office/officeart/2005/8/layout/hierarchy1"/>
    <dgm:cxn modelId="{096CEF86-DA66-4265-B79A-F58F611BC846}" srcId="{26F2887E-2D7D-4431-A419-69C2AE5BD161}" destId="{BD7886B0-3CD5-42B9-B191-A41F574CBD73}" srcOrd="2" destOrd="0" parTransId="{31B959F9-22DE-4AEB-8356-A27589FCBEBA}" sibTransId="{1CC6F071-A0AC-4E90-BBB1-20D7249D4454}"/>
    <dgm:cxn modelId="{95B68005-6F96-4B47-AA55-C4B28A351224}" srcId="{C2581B03-2839-438F-9F0D-7C483A931A8E}" destId="{26F2887E-2D7D-4431-A419-69C2AE5BD161}" srcOrd="0" destOrd="0" parTransId="{FCD5B5C0-8B0C-44F2-B492-C87F62FE1F74}" sibTransId="{14EF7F4C-E896-413D-AF26-6B24ADDF478B}"/>
    <dgm:cxn modelId="{97AE5D72-B233-419A-AB4F-BA54FC43A8A1}" type="presOf" srcId="{44A5BEE3-C4C4-4D99-8843-B4AA2336E70E}" destId="{CE14AF65-2D1F-4B62-AF8F-5DEAF2C46D4B}" srcOrd="0" destOrd="0" presId="urn:microsoft.com/office/officeart/2005/8/layout/hierarchy1"/>
    <dgm:cxn modelId="{5418D747-9A4E-4969-8F06-34D98A24EF0A}" type="presOf" srcId="{C2581B03-2839-438F-9F0D-7C483A931A8E}" destId="{57C2D004-B398-4835-9F46-9A6FC9324557}" srcOrd="0" destOrd="0" presId="urn:microsoft.com/office/officeart/2005/8/layout/hierarchy1"/>
    <dgm:cxn modelId="{80B1DB2F-6075-40BC-BAEB-A9DFD53A6AC9}" type="presOf" srcId="{D3535754-55E8-41C9-AC19-7815A546B35C}" destId="{4909B8B0-73DF-4BB4-99E0-39EE7F97C7FB}" srcOrd="0" destOrd="0" presId="urn:microsoft.com/office/officeart/2005/8/layout/hierarchy1"/>
    <dgm:cxn modelId="{E5D528A4-0EA3-402B-95DA-B38F7F3ECE74}" type="presOf" srcId="{8743D057-C3B7-4C4E-8E86-4D4700EA19FA}" destId="{772642F3-2D3D-4DD4-BEA3-638A66336219}" srcOrd="0" destOrd="0" presId="urn:microsoft.com/office/officeart/2005/8/layout/hierarchy1"/>
    <dgm:cxn modelId="{BDA4751F-B620-4800-9C93-30A1AA6245C7}" srcId="{26F2887E-2D7D-4431-A419-69C2AE5BD161}" destId="{50D52EC9-0E15-4570-B0F3-97FD76EB822A}" srcOrd="1" destOrd="0" parTransId="{8743D057-C3B7-4C4E-8E86-4D4700EA19FA}" sibTransId="{6DC7BE1A-EEDE-4B62-A1E7-7A8956754C57}"/>
    <dgm:cxn modelId="{7C66BAD5-235A-4713-B20A-D9F685FE50D8}" type="presOf" srcId="{26F2887E-2D7D-4431-A419-69C2AE5BD161}" destId="{5A1C884D-0B4A-4697-BAE1-F4DC410210B6}" srcOrd="0" destOrd="0" presId="urn:microsoft.com/office/officeart/2005/8/layout/hierarchy1"/>
    <dgm:cxn modelId="{89FB511F-44E5-4E1C-ADCD-FEAC8E4207F5}" type="presOf" srcId="{31B959F9-22DE-4AEB-8356-A27589FCBEBA}" destId="{2AA02CA9-F1B1-4E48-B1CD-6A95D45043ED}" srcOrd="0" destOrd="0" presId="urn:microsoft.com/office/officeart/2005/8/layout/hierarchy1"/>
    <dgm:cxn modelId="{2C292E4E-04AB-4F8F-8318-792EE7AC2604}" type="presOf" srcId="{BD7886B0-3CD5-42B9-B191-A41F574CBD73}" destId="{1475C631-2348-46A9-ADFA-EBCC425D08B8}" srcOrd="0" destOrd="0" presId="urn:microsoft.com/office/officeart/2005/8/layout/hierarchy1"/>
    <dgm:cxn modelId="{CA97B680-26A6-4D4D-A775-47D6ED8B6800}" srcId="{26F2887E-2D7D-4431-A419-69C2AE5BD161}" destId="{44A5BEE3-C4C4-4D99-8843-B4AA2336E70E}" srcOrd="3" destOrd="0" parTransId="{1CF28AE1-6212-49DE-BFC8-63DC3B2C26C3}" sibTransId="{BEBB75BC-5962-4A45-A384-87D7A1E120C8}"/>
    <dgm:cxn modelId="{DFC826A4-EE05-49CF-A93D-F73DF4B4DB51}" type="presOf" srcId="{B4CF1FEC-1DAE-47AE-8A14-9A61F802E88E}" destId="{FB7D46CA-F79A-4DD5-944D-65B0A11AFE11}" srcOrd="0" destOrd="0" presId="urn:microsoft.com/office/officeart/2005/8/layout/hierarchy1"/>
    <dgm:cxn modelId="{C0998754-6D39-41A6-8BF5-008963F4D740}" type="presOf" srcId="{CA88F954-603F-4464-BA6B-614BC7600D1E}" destId="{F867E5A2-9150-4FDF-9C8B-1CAFE57D7FD2}" srcOrd="0" destOrd="0" presId="urn:microsoft.com/office/officeart/2005/8/layout/hierarchy1"/>
    <dgm:cxn modelId="{DBB4BC40-E087-4594-8778-4B6B733B6CE1}" type="presOf" srcId="{C6C1F090-07EA-4CB4-B006-22993B3D1688}" destId="{757637D6-FEC0-496C-B409-17FD92B31B71}" srcOrd="0" destOrd="0" presId="urn:microsoft.com/office/officeart/2005/8/layout/hierarchy1"/>
    <dgm:cxn modelId="{13C3342F-5343-4496-8684-F7BC28479BB5}" srcId="{26F2887E-2D7D-4431-A419-69C2AE5BD161}" destId="{B4CF1FEC-1DAE-47AE-8A14-9A61F802E88E}" srcOrd="0" destOrd="0" parTransId="{000673CA-4ECA-40E3-B81D-DCA9C22DA1B8}" sibTransId="{09B5ACBC-EDA6-4911-A270-029F7FDEF75D}"/>
    <dgm:cxn modelId="{EE433DAC-82D3-4CEE-B2D4-3EBD37B80AD5}" type="presOf" srcId="{000673CA-4ECA-40E3-B81D-DCA9C22DA1B8}" destId="{79447479-B85D-4D08-A033-465D709839E3}" srcOrd="0" destOrd="0" presId="urn:microsoft.com/office/officeart/2005/8/layout/hierarchy1"/>
    <dgm:cxn modelId="{BEB314D9-8199-4733-896F-539218CAD8A6}" type="presOf" srcId="{1CF28AE1-6212-49DE-BFC8-63DC3B2C26C3}" destId="{5FB219A1-789E-4849-9991-C782522A2A58}" srcOrd="0" destOrd="0" presId="urn:microsoft.com/office/officeart/2005/8/layout/hierarchy1"/>
    <dgm:cxn modelId="{8641B28D-7FE0-45E9-8087-B7C143E0C85A}" srcId="{BD7886B0-3CD5-42B9-B191-A41F574CBD73}" destId="{CA88F954-603F-4464-BA6B-614BC7600D1E}" srcOrd="0" destOrd="0" parTransId="{C6C1F090-07EA-4CB4-B006-22993B3D1688}" sibTransId="{1D1C18AA-56F2-4BF6-94CC-2DBA6DC8F802}"/>
    <dgm:cxn modelId="{E4BE4CDD-ED39-40DE-8691-CC96CAFDC0A8}" srcId="{50D52EC9-0E15-4570-B0F3-97FD76EB822A}" destId="{D3535754-55E8-41C9-AC19-7815A546B35C}" srcOrd="0" destOrd="0" parTransId="{D17AB5A0-D5D0-47E4-B0C0-8051A4091925}" sibTransId="{B26BA9BC-01B6-4AB8-989A-0C491E4F49D8}"/>
    <dgm:cxn modelId="{D3192779-EC37-448C-937F-0D7D2C9A118A}" type="presParOf" srcId="{57C2D004-B398-4835-9F46-9A6FC9324557}" destId="{F05D30C3-398E-4E28-9E79-63A4AC90EF70}" srcOrd="0" destOrd="0" presId="urn:microsoft.com/office/officeart/2005/8/layout/hierarchy1"/>
    <dgm:cxn modelId="{4E7FC370-1CB6-4BE5-8C66-5B8CE74A18B2}" type="presParOf" srcId="{F05D30C3-398E-4E28-9E79-63A4AC90EF70}" destId="{30915412-656A-41AC-BC5B-5573123F46B4}" srcOrd="0" destOrd="0" presId="urn:microsoft.com/office/officeart/2005/8/layout/hierarchy1"/>
    <dgm:cxn modelId="{9618B2CD-83D6-4B65-87DA-712BAFBF6F6A}" type="presParOf" srcId="{30915412-656A-41AC-BC5B-5573123F46B4}" destId="{7A80E47D-0F2F-4EEF-9A16-5413DC26B2AF}" srcOrd="0" destOrd="0" presId="urn:microsoft.com/office/officeart/2005/8/layout/hierarchy1"/>
    <dgm:cxn modelId="{3BC418E5-6C8D-400A-BA54-F37A371DE9C4}" type="presParOf" srcId="{30915412-656A-41AC-BC5B-5573123F46B4}" destId="{5A1C884D-0B4A-4697-BAE1-F4DC410210B6}" srcOrd="1" destOrd="0" presId="urn:microsoft.com/office/officeart/2005/8/layout/hierarchy1"/>
    <dgm:cxn modelId="{ED4553FF-5302-4EBF-A8DA-F83FB2E1EE33}" type="presParOf" srcId="{F05D30C3-398E-4E28-9E79-63A4AC90EF70}" destId="{8FC5CEEB-9092-4B39-9255-062EF0D7FD9E}" srcOrd="1" destOrd="0" presId="urn:microsoft.com/office/officeart/2005/8/layout/hierarchy1"/>
    <dgm:cxn modelId="{D4D96759-27B7-41AC-8AD6-677330604A06}" type="presParOf" srcId="{8FC5CEEB-9092-4B39-9255-062EF0D7FD9E}" destId="{79447479-B85D-4D08-A033-465D709839E3}" srcOrd="0" destOrd="0" presId="urn:microsoft.com/office/officeart/2005/8/layout/hierarchy1"/>
    <dgm:cxn modelId="{0C255785-C443-46E5-B413-424DFE66EB44}" type="presParOf" srcId="{8FC5CEEB-9092-4B39-9255-062EF0D7FD9E}" destId="{83CB53EC-9353-44E5-A8B8-E64C9366B38C}" srcOrd="1" destOrd="0" presId="urn:microsoft.com/office/officeart/2005/8/layout/hierarchy1"/>
    <dgm:cxn modelId="{2B2386D8-BC44-4752-9046-94BFBE868C01}" type="presParOf" srcId="{83CB53EC-9353-44E5-A8B8-E64C9366B38C}" destId="{D1172A55-C9C9-43AE-AE70-6B426E8E4A13}" srcOrd="0" destOrd="0" presId="urn:microsoft.com/office/officeart/2005/8/layout/hierarchy1"/>
    <dgm:cxn modelId="{959E8A6A-78F1-411B-A797-93040811D3F1}" type="presParOf" srcId="{D1172A55-C9C9-43AE-AE70-6B426E8E4A13}" destId="{21226F25-616E-4990-A880-327BEFAD25F7}" srcOrd="0" destOrd="0" presId="urn:microsoft.com/office/officeart/2005/8/layout/hierarchy1"/>
    <dgm:cxn modelId="{4A093632-7A87-4147-8A27-CC89C303FA3F}" type="presParOf" srcId="{D1172A55-C9C9-43AE-AE70-6B426E8E4A13}" destId="{FB7D46CA-F79A-4DD5-944D-65B0A11AFE11}" srcOrd="1" destOrd="0" presId="urn:microsoft.com/office/officeart/2005/8/layout/hierarchy1"/>
    <dgm:cxn modelId="{003D3AA9-1440-42AD-AE98-9E0A5718E3B0}" type="presParOf" srcId="{83CB53EC-9353-44E5-A8B8-E64C9366B38C}" destId="{B090D959-5068-4B09-BF97-49558A60BB4C}" srcOrd="1" destOrd="0" presId="urn:microsoft.com/office/officeart/2005/8/layout/hierarchy1"/>
    <dgm:cxn modelId="{E920848A-D95A-41DF-AE4C-9B67336BAF2D}" type="presParOf" srcId="{8FC5CEEB-9092-4B39-9255-062EF0D7FD9E}" destId="{772642F3-2D3D-4DD4-BEA3-638A66336219}" srcOrd="2" destOrd="0" presId="urn:microsoft.com/office/officeart/2005/8/layout/hierarchy1"/>
    <dgm:cxn modelId="{26C08D91-7C81-401E-A7D7-3F06CEFEBAAB}" type="presParOf" srcId="{8FC5CEEB-9092-4B39-9255-062EF0D7FD9E}" destId="{9D45071F-667C-4AD8-9D2E-3D5BFE43A99B}" srcOrd="3" destOrd="0" presId="urn:microsoft.com/office/officeart/2005/8/layout/hierarchy1"/>
    <dgm:cxn modelId="{1A7DADFB-5B77-4FC7-8290-E2152A1CB68A}" type="presParOf" srcId="{9D45071F-667C-4AD8-9D2E-3D5BFE43A99B}" destId="{41D9AC42-05D2-46F9-8698-993885EEBCEA}" srcOrd="0" destOrd="0" presId="urn:microsoft.com/office/officeart/2005/8/layout/hierarchy1"/>
    <dgm:cxn modelId="{F4F45682-0073-4484-9F39-5BD9DAE45250}" type="presParOf" srcId="{41D9AC42-05D2-46F9-8698-993885EEBCEA}" destId="{F857AAB4-9FE9-455F-9EA6-45F6CE9E7CEE}" srcOrd="0" destOrd="0" presId="urn:microsoft.com/office/officeart/2005/8/layout/hierarchy1"/>
    <dgm:cxn modelId="{DF7FE1A1-2362-40ED-AC2B-84A3831817C3}" type="presParOf" srcId="{41D9AC42-05D2-46F9-8698-993885EEBCEA}" destId="{8F38B526-9010-4175-A1DF-FBB6C836D799}" srcOrd="1" destOrd="0" presId="urn:microsoft.com/office/officeart/2005/8/layout/hierarchy1"/>
    <dgm:cxn modelId="{8F10012D-1836-474E-A64F-0ECBFDBB0309}" type="presParOf" srcId="{9D45071F-667C-4AD8-9D2E-3D5BFE43A99B}" destId="{757A0551-CF1B-4AD2-8459-46FC512731B9}" srcOrd="1" destOrd="0" presId="urn:microsoft.com/office/officeart/2005/8/layout/hierarchy1"/>
    <dgm:cxn modelId="{619A76F6-996F-4A9D-A564-9EC5BB9DCB64}" type="presParOf" srcId="{757A0551-CF1B-4AD2-8459-46FC512731B9}" destId="{75194594-0070-486C-8A52-98A3D83469D0}" srcOrd="0" destOrd="0" presId="urn:microsoft.com/office/officeart/2005/8/layout/hierarchy1"/>
    <dgm:cxn modelId="{19FDE33E-E4C6-4556-8D2F-FACC229AFD87}" type="presParOf" srcId="{757A0551-CF1B-4AD2-8459-46FC512731B9}" destId="{77A53325-1912-47FB-8D97-2A3EC674833A}" srcOrd="1" destOrd="0" presId="urn:microsoft.com/office/officeart/2005/8/layout/hierarchy1"/>
    <dgm:cxn modelId="{F04D3772-CD8B-454D-B28F-BECF70A9FC7E}" type="presParOf" srcId="{77A53325-1912-47FB-8D97-2A3EC674833A}" destId="{DFE5CFCF-85BB-466E-84E2-1DE11F341021}" srcOrd="0" destOrd="0" presId="urn:microsoft.com/office/officeart/2005/8/layout/hierarchy1"/>
    <dgm:cxn modelId="{03B057FD-1EDD-4093-B3D9-7D697F5C0774}" type="presParOf" srcId="{DFE5CFCF-85BB-466E-84E2-1DE11F341021}" destId="{2E994F7A-B9D5-44F7-8938-940C05DE4CC9}" srcOrd="0" destOrd="0" presId="urn:microsoft.com/office/officeart/2005/8/layout/hierarchy1"/>
    <dgm:cxn modelId="{2D51398B-0435-4EA6-874B-D44DFFCC67F8}" type="presParOf" srcId="{DFE5CFCF-85BB-466E-84E2-1DE11F341021}" destId="{4909B8B0-73DF-4BB4-99E0-39EE7F97C7FB}" srcOrd="1" destOrd="0" presId="urn:microsoft.com/office/officeart/2005/8/layout/hierarchy1"/>
    <dgm:cxn modelId="{2BBF8D2D-5188-425B-8D90-E9CB41527ACD}" type="presParOf" srcId="{77A53325-1912-47FB-8D97-2A3EC674833A}" destId="{370827CD-CDD2-4985-9FC4-278A82F63897}" srcOrd="1" destOrd="0" presId="urn:microsoft.com/office/officeart/2005/8/layout/hierarchy1"/>
    <dgm:cxn modelId="{5E1BD3F5-85AF-43CA-A032-84D1E3959AAB}" type="presParOf" srcId="{8FC5CEEB-9092-4B39-9255-062EF0D7FD9E}" destId="{2AA02CA9-F1B1-4E48-B1CD-6A95D45043ED}" srcOrd="4" destOrd="0" presId="urn:microsoft.com/office/officeart/2005/8/layout/hierarchy1"/>
    <dgm:cxn modelId="{C88AE088-48EE-4B6E-BB60-109BEB081B20}" type="presParOf" srcId="{8FC5CEEB-9092-4B39-9255-062EF0D7FD9E}" destId="{68135AB9-4CA0-480C-9EB3-44E27D2056EB}" srcOrd="5" destOrd="0" presId="urn:microsoft.com/office/officeart/2005/8/layout/hierarchy1"/>
    <dgm:cxn modelId="{E2BF9AE4-FCDD-4095-AFC8-BF97E9DFC1B6}" type="presParOf" srcId="{68135AB9-4CA0-480C-9EB3-44E27D2056EB}" destId="{49D7AB53-8772-490B-8E2A-E6F49BDA93C6}" srcOrd="0" destOrd="0" presId="urn:microsoft.com/office/officeart/2005/8/layout/hierarchy1"/>
    <dgm:cxn modelId="{C0FB0A0A-051F-4176-BC9A-7E8DC57C1669}" type="presParOf" srcId="{49D7AB53-8772-490B-8E2A-E6F49BDA93C6}" destId="{1DBBF584-3B45-4E3B-86C7-844E4B84278E}" srcOrd="0" destOrd="0" presId="urn:microsoft.com/office/officeart/2005/8/layout/hierarchy1"/>
    <dgm:cxn modelId="{125E7CB9-786A-4454-8EC4-498CD47A0D22}" type="presParOf" srcId="{49D7AB53-8772-490B-8E2A-E6F49BDA93C6}" destId="{1475C631-2348-46A9-ADFA-EBCC425D08B8}" srcOrd="1" destOrd="0" presId="urn:microsoft.com/office/officeart/2005/8/layout/hierarchy1"/>
    <dgm:cxn modelId="{461DAF38-5684-4405-8095-E76D1906302E}" type="presParOf" srcId="{68135AB9-4CA0-480C-9EB3-44E27D2056EB}" destId="{4D784E6A-4B51-44E4-8401-8C29BC48D373}" srcOrd="1" destOrd="0" presId="urn:microsoft.com/office/officeart/2005/8/layout/hierarchy1"/>
    <dgm:cxn modelId="{43CE2D76-4092-4099-A000-74D1CC25C8DC}" type="presParOf" srcId="{4D784E6A-4B51-44E4-8401-8C29BC48D373}" destId="{757637D6-FEC0-496C-B409-17FD92B31B71}" srcOrd="0" destOrd="0" presId="urn:microsoft.com/office/officeart/2005/8/layout/hierarchy1"/>
    <dgm:cxn modelId="{3F94811B-9411-49C3-80CB-4EE77AB264F2}" type="presParOf" srcId="{4D784E6A-4B51-44E4-8401-8C29BC48D373}" destId="{4F41DCC4-7DFA-4B28-8633-8DC3884B3F2A}" srcOrd="1" destOrd="0" presId="urn:microsoft.com/office/officeart/2005/8/layout/hierarchy1"/>
    <dgm:cxn modelId="{884E5E90-A4A1-4887-83A5-C029B499769D}" type="presParOf" srcId="{4F41DCC4-7DFA-4B28-8633-8DC3884B3F2A}" destId="{BFD2F3C5-D5FF-46CE-A8F4-E26A65F0291D}" srcOrd="0" destOrd="0" presId="urn:microsoft.com/office/officeart/2005/8/layout/hierarchy1"/>
    <dgm:cxn modelId="{15A9E632-33DD-4E14-8820-B45CCDF06381}" type="presParOf" srcId="{BFD2F3C5-D5FF-46CE-A8F4-E26A65F0291D}" destId="{DB996A43-C991-4E4C-B21F-F00EA0953494}" srcOrd="0" destOrd="0" presId="urn:microsoft.com/office/officeart/2005/8/layout/hierarchy1"/>
    <dgm:cxn modelId="{BE32D3EC-330C-4EEE-BA1A-FE2E9E5D15D8}" type="presParOf" srcId="{BFD2F3C5-D5FF-46CE-A8F4-E26A65F0291D}" destId="{F867E5A2-9150-4FDF-9C8B-1CAFE57D7FD2}" srcOrd="1" destOrd="0" presId="urn:microsoft.com/office/officeart/2005/8/layout/hierarchy1"/>
    <dgm:cxn modelId="{0475CF4E-5897-449E-895D-A1A70A412F83}" type="presParOf" srcId="{4F41DCC4-7DFA-4B28-8633-8DC3884B3F2A}" destId="{FBC2CB00-9425-4E43-8F5F-39D783F52198}" srcOrd="1" destOrd="0" presId="urn:microsoft.com/office/officeart/2005/8/layout/hierarchy1"/>
    <dgm:cxn modelId="{CBB4CD10-4CE6-4C8A-9581-2E4B8EC1D193}" type="presParOf" srcId="{8FC5CEEB-9092-4B39-9255-062EF0D7FD9E}" destId="{5FB219A1-789E-4849-9991-C782522A2A58}" srcOrd="6" destOrd="0" presId="urn:microsoft.com/office/officeart/2005/8/layout/hierarchy1"/>
    <dgm:cxn modelId="{72086CE1-A99B-4D43-938A-C3AE9DF9B195}" type="presParOf" srcId="{8FC5CEEB-9092-4B39-9255-062EF0D7FD9E}" destId="{968C13DD-89B8-43F2-85EC-E7C9A023B504}" srcOrd="7" destOrd="0" presId="urn:microsoft.com/office/officeart/2005/8/layout/hierarchy1"/>
    <dgm:cxn modelId="{80DD6940-9AA3-4F0B-B7E6-CF14DD5C935D}" type="presParOf" srcId="{968C13DD-89B8-43F2-85EC-E7C9A023B504}" destId="{0123E01B-8473-4001-92A7-E4C41AB19480}" srcOrd="0" destOrd="0" presId="urn:microsoft.com/office/officeart/2005/8/layout/hierarchy1"/>
    <dgm:cxn modelId="{0D48961F-96F9-416D-935A-8998B9843B5A}" type="presParOf" srcId="{0123E01B-8473-4001-92A7-E4C41AB19480}" destId="{45658975-0975-405E-83AE-26D0BC780827}" srcOrd="0" destOrd="0" presId="urn:microsoft.com/office/officeart/2005/8/layout/hierarchy1"/>
    <dgm:cxn modelId="{B5AB8ABD-46F7-4C9B-A8CC-4FB784C01A74}" type="presParOf" srcId="{0123E01B-8473-4001-92A7-E4C41AB19480}" destId="{CE14AF65-2D1F-4B62-AF8F-5DEAF2C46D4B}" srcOrd="1" destOrd="0" presId="urn:microsoft.com/office/officeart/2005/8/layout/hierarchy1"/>
    <dgm:cxn modelId="{A76000FE-17FB-4016-9974-0438E8C1D60F}" type="presParOf" srcId="{968C13DD-89B8-43F2-85EC-E7C9A023B504}" destId="{E341C4CA-F33D-4B40-9632-7F3147FBB7C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900D304-20DE-41BB-9297-99D9E37CA68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IN"/>
        </a:p>
      </dgm:t>
    </dgm:pt>
    <dgm:pt modelId="{C938A168-66C4-4FF6-93C2-9E53C8BC2AC3}">
      <dgm:prSet phldrT="[Text]"/>
      <dgm:spPr/>
      <dgm:t>
        <a:bodyPr/>
        <a:lstStyle/>
        <a:p>
          <a:r>
            <a:rPr lang="en-US" dirty="0" smtClean="0"/>
            <a:t>Double slider kinematic chain</a:t>
          </a:r>
          <a:endParaRPr lang="en-IN" dirty="0"/>
        </a:p>
      </dgm:t>
    </dgm:pt>
    <dgm:pt modelId="{C2C1ACE6-6EDB-4C4F-A831-1674D34A7E2F}" type="parTrans" cxnId="{80C5B929-F088-4524-9855-CCD9342249C8}">
      <dgm:prSet/>
      <dgm:spPr/>
      <dgm:t>
        <a:bodyPr/>
        <a:lstStyle/>
        <a:p>
          <a:endParaRPr lang="en-IN"/>
        </a:p>
      </dgm:t>
    </dgm:pt>
    <dgm:pt modelId="{92C8933A-B359-4511-990D-65D6FEED0C8B}" type="sibTrans" cxnId="{80C5B929-F088-4524-9855-CCD9342249C8}">
      <dgm:prSet/>
      <dgm:spPr/>
      <dgm:t>
        <a:bodyPr/>
        <a:lstStyle/>
        <a:p>
          <a:endParaRPr lang="en-IN"/>
        </a:p>
      </dgm:t>
    </dgm:pt>
    <dgm:pt modelId="{4E111600-D2FD-4947-B4E5-6CA71E9007AE}">
      <dgm:prSet phldrT="[Text]"/>
      <dgm:spPr/>
      <dgm:t>
        <a:bodyPr/>
        <a:lstStyle/>
        <a:p>
          <a:r>
            <a:rPr lang="en-US" dirty="0" smtClean="0"/>
            <a:t>Scotch yoke mechanism</a:t>
          </a:r>
          <a:endParaRPr lang="en-IN" dirty="0"/>
        </a:p>
      </dgm:t>
    </dgm:pt>
    <dgm:pt modelId="{620214D6-47C1-4197-BA5C-30B8E526008B}" type="parTrans" cxnId="{0DF28B9A-69CE-4F37-A89E-047CCCAD31A2}">
      <dgm:prSet/>
      <dgm:spPr/>
      <dgm:t>
        <a:bodyPr/>
        <a:lstStyle/>
        <a:p>
          <a:endParaRPr lang="en-IN"/>
        </a:p>
      </dgm:t>
    </dgm:pt>
    <dgm:pt modelId="{60B53E55-1767-4370-B6AF-179F470699AD}" type="sibTrans" cxnId="{0DF28B9A-69CE-4F37-A89E-047CCCAD31A2}">
      <dgm:prSet/>
      <dgm:spPr/>
      <dgm:t>
        <a:bodyPr/>
        <a:lstStyle/>
        <a:p>
          <a:endParaRPr lang="en-IN"/>
        </a:p>
      </dgm:t>
    </dgm:pt>
    <dgm:pt modelId="{95DEBBC5-6A84-4407-A7D7-1B69234A61F7}">
      <dgm:prSet phldrT="[Text]"/>
      <dgm:spPr/>
      <dgm:t>
        <a:bodyPr/>
        <a:lstStyle/>
        <a:p>
          <a:r>
            <a:rPr lang="en-US" dirty="0" smtClean="0"/>
            <a:t>Oldham’s coupling</a:t>
          </a:r>
          <a:endParaRPr lang="en-IN" dirty="0"/>
        </a:p>
      </dgm:t>
    </dgm:pt>
    <dgm:pt modelId="{872AB2B7-F4BF-475F-9E0E-E88360B4054A}" type="parTrans" cxnId="{D98E720B-B968-40F3-8FBE-7BF549AFE219}">
      <dgm:prSet/>
      <dgm:spPr/>
      <dgm:t>
        <a:bodyPr/>
        <a:lstStyle/>
        <a:p>
          <a:endParaRPr lang="en-IN"/>
        </a:p>
      </dgm:t>
    </dgm:pt>
    <dgm:pt modelId="{424E38E8-9392-421E-B3BA-13DE8EF3E7D9}" type="sibTrans" cxnId="{D98E720B-B968-40F3-8FBE-7BF549AFE219}">
      <dgm:prSet/>
      <dgm:spPr/>
      <dgm:t>
        <a:bodyPr/>
        <a:lstStyle/>
        <a:p>
          <a:endParaRPr lang="en-IN"/>
        </a:p>
      </dgm:t>
    </dgm:pt>
    <dgm:pt modelId="{3D12F4E1-84DB-4CA2-87D2-9C9D81B0B424}">
      <dgm:prSet/>
      <dgm:spPr/>
      <dgm:t>
        <a:bodyPr/>
        <a:lstStyle/>
        <a:p>
          <a:r>
            <a:rPr lang="en-US" dirty="0" smtClean="0"/>
            <a:t>Elliptical trammel</a:t>
          </a:r>
          <a:endParaRPr lang="en-IN" dirty="0"/>
        </a:p>
      </dgm:t>
    </dgm:pt>
    <dgm:pt modelId="{462ACBCA-AD7A-4213-B2C0-FF32590CE199}" type="parTrans" cxnId="{4ADAD0B5-8230-4BD6-97AB-4579F864532D}">
      <dgm:prSet/>
      <dgm:spPr/>
      <dgm:t>
        <a:bodyPr/>
        <a:lstStyle/>
        <a:p>
          <a:endParaRPr lang="en-IN"/>
        </a:p>
      </dgm:t>
    </dgm:pt>
    <dgm:pt modelId="{B18DCDFD-C550-420E-9641-88CA04539F9C}" type="sibTrans" cxnId="{4ADAD0B5-8230-4BD6-97AB-4579F864532D}">
      <dgm:prSet/>
      <dgm:spPr/>
      <dgm:t>
        <a:bodyPr/>
        <a:lstStyle/>
        <a:p>
          <a:endParaRPr lang="en-IN"/>
        </a:p>
      </dgm:t>
    </dgm:pt>
    <dgm:pt modelId="{2DF73E8C-3201-4381-AB46-CDAD2599B2AA}" type="pres">
      <dgm:prSet presAssocID="{6900D304-20DE-41BB-9297-99D9E37CA686}" presName="hierChild1" presStyleCnt="0">
        <dgm:presLayoutVars>
          <dgm:chPref val="1"/>
          <dgm:dir/>
          <dgm:animOne val="branch"/>
          <dgm:animLvl val="lvl"/>
          <dgm:resizeHandles/>
        </dgm:presLayoutVars>
      </dgm:prSet>
      <dgm:spPr/>
      <dgm:t>
        <a:bodyPr/>
        <a:lstStyle/>
        <a:p>
          <a:endParaRPr lang="en-IN"/>
        </a:p>
      </dgm:t>
    </dgm:pt>
    <dgm:pt modelId="{A9CC2E88-2E6D-48CB-8A74-F07016368D00}" type="pres">
      <dgm:prSet presAssocID="{C938A168-66C4-4FF6-93C2-9E53C8BC2AC3}" presName="hierRoot1" presStyleCnt="0"/>
      <dgm:spPr/>
    </dgm:pt>
    <dgm:pt modelId="{C2FA72BE-B757-4CD9-8966-1F943109A2B7}" type="pres">
      <dgm:prSet presAssocID="{C938A168-66C4-4FF6-93C2-9E53C8BC2AC3}" presName="composite" presStyleCnt="0"/>
      <dgm:spPr/>
    </dgm:pt>
    <dgm:pt modelId="{D6B7FB81-97DA-4772-BD7A-545D027292B5}" type="pres">
      <dgm:prSet presAssocID="{C938A168-66C4-4FF6-93C2-9E53C8BC2AC3}" presName="background" presStyleLbl="node0" presStyleIdx="0" presStyleCnt="1"/>
      <dgm:spPr/>
    </dgm:pt>
    <dgm:pt modelId="{3D4AE4C7-A49E-40FC-830A-B233006B9442}" type="pres">
      <dgm:prSet presAssocID="{C938A168-66C4-4FF6-93C2-9E53C8BC2AC3}" presName="text" presStyleLbl="fgAcc0" presStyleIdx="0" presStyleCnt="1">
        <dgm:presLayoutVars>
          <dgm:chPref val="3"/>
        </dgm:presLayoutVars>
      </dgm:prSet>
      <dgm:spPr/>
      <dgm:t>
        <a:bodyPr/>
        <a:lstStyle/>
        <a:p>
          <a:endParaRPr lang="en-IN"/>
        </a:p>
      </dgm:t>
    </dgm:pt>
    <dgm:pt modelId="{20351E11-0FE4-4D72-AC94-20C7B1ED835F}" type="pres">
      <dgm:prSet presAssocID="{C938A168-66C4-4FF6-93C2-9E53C8BC2AC3}" presName="hierChild2" presStyleCnt="0"/>
      <dgm:spPr/>
    </dgm:pt>
    <dgm:pt modelId="{5618A8FC-11A3-4D47-814E-D742009B1D18}" type="pres">
      <dgm:prSet presAssocID="{620214D6-47C1-4197-BA5C-30B8E526008B}" presName="Name10" presStyleLbl="parChTrans1D2" presStyleIdx="0" presStyleCnt="3"/>
      <dgm:spPr/>
      <dgm:t>
        <a:bodyPr/>
        <a:lstStyle/>
        <a:p>
          <a:endParaRPr lang="en-IN"/>
        </a:p>
      </dgm:t>
    </dgm:pt>
    <dgm:pt modelId="{A5AC54DD-0035-4C44-8189-E5407DF29766}" type="pres">
      <dgm:prSet presAssocID="{4E111600-D2FD-4947-B4E5-6CA71E9007AE}" presName="hierRoot2" presStyleCnt="0"/>
      <dgm:spPr/>
    </dgm:pt>
    <dgm:pt modelId="{9DDEC572-C3A1-4C46-A013-169632697E34}" type="pres">
      <dgm:prSet presAssocID="{4E111600-D2FD-4947-B4E5-6CA71E9007AE}" presName="composite2" presStyleCnt="0"/>
      <dgm:spPr/>
    </dgm:pt>
    <dgm:pt modelId="{09713DFD-2FA0-4DAE-BD0D-5F0E07BC10EE}" type="pres">
      <dgm:prSet presAssocID="{4E111600-D2FD-4947-B4E5-6CA71E9007AE}" presName="background2" presStyleLbl="node2" presStyleIdx="0" presStyleCnt="3"/>
      <dgm:spPr/>
    </dgm:pt>
    <dgm:pt modelId="{4DD47122-7DC7-4D8F-89A6-17090E342B65}" type="pres">
      <dgm:prSet presAssocID="{4E111600-D2FD-4947-B4E5-6CA71E9007AE}" presName="text2" presStyleLbl="fgAcc2" presStyleIdx="0" presStyleCnt="3">
        <dgm:presLayoutVars>
          <dgm:chPref val="3"/>
        </dgm:presLayoutVars>
      </dgm:prSet>
      <dgm:spPr/>
      <dgm:t>
        <a:bodyPr/>
        <a:lstStyle/>
        <a:p>
          <a:endParaRPr lang="en-IN"/>
        </a:p>
      </dgm:t>
    </dgm:pt>
    <dgm:pt modelId="{A2B716BD-8848-48F5-A5A3-B8521DA3CEFB}" type="pres">
      <dgm:prSet presAssocID="{4E111600-D2FD-4947-B4E5-6CA71E9007AE}" presName="hierChild3" presStyleCnt="0"/>
      <dgm:spPr/>
    </dgm:pt>
    <dgm:pt modelId="{CD66E5B4-A62D-437D-A7F2-B56B6AD7A3C6}" type="pres">
      <dgm:prSet presAssocID="{872AB2B7-F4BF-475F-9E0E-E88360B4054A}" presName="Name10" presStyleLbl="parChTrans1D2" presStyleIdx="1" presStyleCnt="3"/>
      <dgm:spPr/>
      <dgm:t>
        <a:bodyPr/>
        <a:lstStyle/>
        <a:p>
          <a:endParaRPr lang="en-IN"/>
        </a:p>
      </dgm:t>
    </dgm:pt>
    <dgm:pt modelId="{2470D7B6-80ED-47E3-9A16-DA03D5515EA3}" type="pres">
      <dgm:prSet presAssocID="{95DEBBC5-6A84-4407-A7D7-1B69234A61F7}" presName="hierRoot2" presStyleCnt="0"/>
      <dgm:spPr/>
    </dgm:pt>
    <dgm:pt modelId="{A61AC000-691A-452F-B112-E4CC9A534DAB}" type="pres">
      <dgm:prSet presAssocID="{95DEBBC5-6A84-4407-A7D7-1B69234A61F7}" presName="composite2" presStyleCnt="0"/>
      <dgm:spPr/>
    </dgm:pt>
    <dgm:pt modelId="{1250CCEE-7256-411B-B46C-52F259F51240}" type="pres">
      <dgm:prSet presAssocID="{95DEBBC5-6A84-4407-A7D7-1B69234A61F7}" presName="background2" presStyleLbl="node2" presStyleIdx="1" presStyleCnt="3"/>
      <dgm:spPr/>
    </dgm:pt>
    <dgm:pt modelId="{9ABD17AB-B515-4458-9597-ACCB9252E8AF}" type="pres">
      <dgm:prSet presAssocID="{95DEBBC5-6A84-4407-A7D7-1B69234A61F7}" presName="text2" presStyleLbl="fgAcc2" presStyleIdx="1" presStyleCnt="3">
        <dgm:presLayoutVars>
          <dgm:chPref val="3"/>
        </dgm:presLayoutVars>
      </dgm:prSet>
      <dgm:spPr/>
      <dgm:t>
        <a:bodyPr/>
        <a:lstStyle/>
        <a:p>
          <a:endParaRPr lang="en-IN"/>
        </a:p>
      </dgm:t>
    </dgm:pt>
    <dgm:pt modelId="{0E5E6F36-01F2-4C32-9784-6C6FA742454E}" type="pres">
      <dgm:prSet presAssocID="{95DEBBC5-6A84-4407-A7D7-1B69234A61F7}" presName="hierChild3" presStyleCnt="0"/>
      <dgm:spPr/>
    </dgm:pt>
    <dgm:pt modelId="{2E9D097E-E0D3-4672-ABE6-8553A06E4C88}" type="pres">
      <dgm:prSet presAssocID="{462ACBCA-AD7A-4213-B2C0-FF32590CE199}" presName="Name10" presStyleLbl="parChTrans1D2" presStyleIdx="2" presStyleCnt="3"/>
      <dgm:spPr/>
      <dgm:t>
        <a:bodyPr/>
        <a:lstStyle/>
        <a:p>
          <a:endParaRPr lang="en-IN"/>
        </a:p>
      </dgm:t>
    </dgm:pt>
    <dgm:pt modelId="{6C56D88D-A8B4-4992-94DB-A62CEFD861C6}" type="pres">
      <dgm:prSet presAssocID="{3D12F4E1-84DB-4CA2-87D2-9C9D81B0B424}" presName="hierRoot2" presStyleCnt="0"/>
      <dgm:spPr/>
    </dgm:pt>
    <dgm:pt modelId="{539A0BF6-748B-4023-8FA5-0667D8431E0D}" type="pres">
      <dgm:prSet presAssocID="{3D12F4E1-84DB-4CA2-87D2-9C9D81B0B424}" presName="composite2" presStyleCnt="0"/>
      <dgm:spPr/>
    </dgm:pt>
    <dgm:pt modelId="{D18E9B7E-FB24-41BC-AF05-74DF9EBCFDBA}" type="pres">
      <dgm:prSet presAssocID="{3D12F4E1-84DB-4CA2-87D2-9C9D81B0B424}" presName="background2" presStyleLbl="node2" presStyleIdx="2" presStyleCnt="3"/>
      <dgm:spPr/>
    </dgm:pt>
    <dgm:pt modelId="{1D263C22-3B5D-4D9A-AB93-909C89481624}" type="pres">
      <dgm:prSet presAssocID="{3D12F4E1-84DB-4CA2-87D2-9C9D81B0B424}" presName="text2" presStyleLbl="fgAcc2" presStyleIdx="2" presStyleCnt="3">
        <dgm:presLayoutVars>
          <dgm:chPref val="3"/>
        </dgm:presLayoutVars>
      </dgm:prSet>
      <dgm:spPr/>
      <dgm:t>
        <a:bodyPr/>
        <a:lstStyle/>
        <a:p>
          <a:endParaRPr lang="en-IN"/>
        </a:p>
      </dgm:t>
    </dgm:pt>
    <dgm:pt modelId="{94176940-A60A-4613-B662-2BE2D426F5A9}" type="pres">
      <dgm:prSet presAssocID="{3D12F4E1-84DB-4CA2-87D2-9C9D81B0B424}" presName="hierChild3" presStyleCnt="0"/>
      <dgm:spPr/>
    </dgm:pt>
  </dgm:ptLst>
  <dgm:cxnLst>
    <dgm:cxn modelId="{D580597D-331D-46D2-ADF3-2E0FBCA4C703}" type="presOf" srcId="{462ACBCA-AD7A-4213-B2C0-FF32590CE199}" destId="{2E9D097E-E0D3-4672-ABE6-8553A06E4C88}" srcOrd="0" destOrd="0" presId="urn:microsoft.com/office/officeart/2005/8/layout/hierarchy1"/>
    <dgm:cxn modelId="{4ADAD0B5-8230-4BD6-97AB-4579F864532D}" srcId="{C938A168-66C4-4FF6-93C2-9E53C8BC2AC3}" destId="{3D12F4E1-84DB-4CA2-87D2-9C9D81B0B424}" srcOrd="2" destOrd="0" parTransId="{462ACBCA-AD7A-4213-B2C0-FF32590CE199}" sibTransId="{B18DCDFD-C550-420E-9641-88CA04539F9C}"/>
    <dgm:cxn modelId="{579AF364-B14D-4506-A967-447BACCD9CC6}" type="presOf" srcId="{3D12F4E1-84DB-4CA2-87D2-9C9D81B0B424}" destId="{1D263C22-3B5D-4D9A-AB93-909C89481624}" srcOrd="0" destOrd="0" presId="urn:microsoft.com/office/officeart/2005/8/layout/hierarchy1"/>
    <dgm:cxn modelId="{D1D6FCD2-B855-4BFE-97D0-89D98C107B83}" type="presOf" srcId="{620214D6-47C1-4197-BA5C-30B8E526008B}" destId="{5618A8FC-11A3-4D47-814E-D742009B1D18}" srcOrd="0" destOrd="0" presId="urn:microsoft.com/office/officeart/2005/8/layout/hierarchy1"/>
    <dgm:cxn modelId="{0DF28B9A-69CE-4F37-A89E-047CCCAD31A2}" srcId="{C938A168-66C4-4FF6-93C2-9E53C8BC2AC3}" destId="{4E111600-D2FD-4947-B4E5-6CA71E9007AE}" srcOrd="0" destOrd="0" parTransId="{620214D6-47C1-4197-BA5C-30B8E526008B}" sibTransId="{60B53E55-1767-4370-B6AF-179F470699AD}"/>
    <dgm:cxn modelId="{F39F33AF-AE62-438E-BD76-45F99EB65094}" type="presOf" srcId="{4E111600-D2FD-4947-B4E5-6CA71E9007AE}" destId="{4DD47122-7DC7-4D8F-89A6-17090E342B65}" srcOrd="0" destOrd="0" presId="urn:microsoft.com/office/officeart/2005/8/layout/hierarchy1"/>
    <dgm:cxn modelId="{AF8522E7-CF44-4DEB-80CE-3B8CFB776FFC}" type="presOf" srcId="{872AB2B7-F4BF-475F-9E0E-E88360B4054A}" destId="{CD66E5B4-A62D-437D-A7F2-B56B6AD7A3C6}" srcOrd="0" destOrd="0" presId="urn:microsoft.com/office/officeart/2005/8/layout/hierarchy1"/>
    <dgm:cxn modelId="{4112D580-C594-45C5-9C4B-FAB332DA3A79}" type="presOf" srcId="{C938A168-66C4-4FF6-93C2-9E53C8BC2AC3}" destId="{3D4AE4C7-A49E-40FC-830A-B233006B9442}" srcOrd="0" destOrd="0" presId="urn:microsoft.com/office/officeart/2005/8/layout/hierarchy1"/>
    <dgm:cxn modelId="{68DB19FA-96EB-4F64-A99C-D863450AFE56}" type="presOf" srcId="{95DEBBC5-6A84-4407-A7D7-1B69234A61F7}" destId="{9ABD17AB-B515-4458-9597-ACCB9252E8AF}" srcOrd="0" destOrd="0" presId="urn:microsoft.com/office/officeart/2005/8/layout/hierarchy1"/>
    <dgm:cxn modelId="{D98E720B-B968-40F3-8FBE-7BF549AFE219}" srcId="{C938A168-66C4-4FF6-93C2-9E53C8BC2AC3}" destId="{95DEBBC5-6A84-4407-A7D7-1B69234A61F7}" srcOrd="1" destOrd="0" parTransId="{872AB2B7-F4BF-475F-9E0E-E88360B4054A}" sibTransId="{424E38E8-9392-421E-B3BA-13DE8EF3E7D9}"/>
    <dgm:cxn modelId="{80C5B929-F088-4524-9855-CCD9342249C8}" srcId="{6900D304-20DE-41BB-9297-99D9E37CA686}" destId="{C938A168-66C4-4FF6-93C2-9E53C8BC2AC3}" srcOrd="0" destOrd="0" parTransId="{C2C1ACE6-6EDB-4C4F-A831-1674D34A7E2F}" sibTransId="{92C8933A-B359-4511-990D-65D6FEED0C8B}"/>
    <dgm:cxn modelId="{BC1FDB8C-FD23-40FD-94D5-3DE88DA4BC67}" type="presOf" srcId="{6900D304-20DE-41BB-9297-99D9E37CA686}" destId="{2DF73E8C-3201-4381-AB46-CDAD2599B2AA}" srcOrd="0" destOrd="0" presId="urn:microsoft.com/office/officeart/2005/8/layout/hierarchy1"/>
    <dgm:cxn modelId="{ACA7C9ED-890E-4DF9-91D3-A3915C4DD011}" type="presParOf" srcId="{2DF73E8C-3201-4381-AB46-CDAD2599B2AA}" destId="{A9CC2E88-2E6D-48CB-8A74-F07016368D00}" srcOrd="0" destOrd="0" presId="urn:microsoft.com/office/officeart/2005/8/layout/hierarchy1"/>
    <dgm:cxn modelId="{D2811B89-34CB-46BE-BDE4-5D0849FBE93F}" type="presParOf" srcId="{A9CC2E88-2E6D-48CB-8A74-F07016368D00}" destId="{C2FA72BE-B757-4CD9-8966-1F943109A2B7}" srcOrd="0" destOrd="0" presId="urn:microsoft.com/office/officeart/2005/8/layout/hierarchy1"/>
    <dgm:cxn modelId="{7D7DB886-5775-4BF2-BBCB-E5D2553B7545}" type="presParOf" srcId="{C2FA72BE-B757-4CD9-8966-1F943109A2B7}" destId="{D6B7FB81-97DA-4772-BD7A-545D027292B5}" srcOrd="0" destOrd="0" presId="urn:microsoft.com/office/officeart/2005/8/layout/hierarchy1"/>
    <dgm:cxn modelId="{AE7CDCE4-25E7-47DC-8BD8-FDAC96C4EBE7}" type="presParOf" srcId="{C2FA72BE-B757-4CD9-8966-1F943109A2B7}" destId="{3D4AE4C7-A49E-40FC-830A-B233006B9442}" srcOrd="1" destOrd="0" presId="urn:microsoft.com/office/officeart/2005/8/layout/hierarchy1"/>
    <dgm:cxn modelId="{325B71F2-CD28-4159-8C5D-E4C078481617}" type="presParOf" srcId="{A9CC2E88-2E6D-48CB-8A74-F07016368D00}" destId="{20351E11-0FE4-4D72-AC94-20C7B1ED835F}" srcOrd="1" destOrd="0" presId="urn:microsoft.com/office/officeart/2005/8/layout/hierarchy1"/>
    <dgm:cxn modelId="{640FBD99-15C4-4FC0-85B1-CD6FC616EA9B}" type="presParOf" srcId="{20351E11-0FE4-4D72-AC94-20C7B1ED835F}" destId="{5618A8FC-11A3-4D47-814E-D742009B1D18}" srcOrd="0" destOrd="0" presId="urn:microsoft.com/office/officeart/2005/8/layout/hierarchy1"/>
    <dgm:cxn modelId="{10833F3C-C410-43E3-AEB1-9889ABA335E5}" type="presParOf" srcId="{20351E11-0FE4-4D72-AC94-20C7B1ED835F}" destId="{A5AC54DD-0035-4C44-8189-E5407DF29766}" srcOrd="1" destOrd="0" presId="urn:microsoft.com/office/officeart/2005/8/layout/hierarchy1"/>
    <dgm:cxn modelId="{5DD91AC6-F72B-40A3-AC03-0E4CC97155B7}" type="presParOf" srcId="{A5AC54DD-0035-4C44-8189-E5407DF29766}" destId="{9DDEC572-C3A1-4C46-A013-169632697E34}" srcOrd="0" destOrd="0" presId="urn:microsoft.com/office/officeart/2005/8/layout/hierarchy1"/>
    <dgm:cxn modelId="{157A049A-9A57-4A4A-A396-A5E529038964}" type="presParOf" srcId="{9DDEC572-C3A1-4C46-A013-169632697E34}" destId="{09713DFD-2FA0-4DAE-BD0D-5F0E07BC10EE}" srcOrd="0" destOrd="0" presId="urn:microsoft.com/office/officeart/2005/8/layout/hierarchy1"/>
    <dgm:cxn modelId="{8BADDF0B-CFDA-48DB-85AC-E7BB3F1339DF}" type="presParOf" srcId="{9DDEC572-C3A1-4C46-A013-169632697E34}" destId="{4DD47122-7DC7-4D8F-89A6-17090E342B65}" srcOrd="1" destOrd="0" presId="urn:microsoft.com/office/officeart/2005/8/layout/hierarchy1"/>
    <dgm:cxn modelId="{207EA135-BDA4-41B2-A8A9-2ADF214F299F}" type="presParOf" srcId="{A5AC54DD-0035-4C44-8189-E5407DF29766}" destId="{A2B716BD-8848-48F5-A5A3-B8521DA3CEFB}" srcOrd="1" destOrd="0" presId="urn:microsoft.com/office/officeart/2005/8/layout/hierarchy1"/>
    <dgm:cxn modelId="{DD51972D-336F-4013-92F5-1CA53AA89DF1}" type="presParOf" srcId="{20351E11-0FE4-4D72-AC94-20C7B1ED835F}" destId="{CD66E5B4-A62D-437D-A7F2-B56B6AD7A3C6}" srcOrd="2" destOrd="0" presId="urn:microsoft.com/office/officeart/2005/8/layout/hierarchy1"/>
    <dgm:cxn modelId="{2C0A5529-524E-4184-A43F-8CEB9125BE4D}" type="presParOf" srcId="{20351E11-0FE4-4D72-AC94-20C7B1ED835F}" destId="{2470D7B6-80ED-47E3-9A16-DA03D5515EA3}" srcOrd="3" destOrd="0" presId="urn:microsoft.com/office/officeart/2005/8/layout/hierarchy1"/>
    <dgm:cxn modelId="{82181B70-5C10-4485-A4DB-EF772CD1DB9B}" type="presParOf" srcId="{2470D7B6-80ED-47E3-9A16-DA03D5515EA3}" destId="{A61AC000-691A-452F-B112-E4CC9A534DAB}" srcOrd="0" destOrd="0" presId="urn:microsoft.com/office/officeart/2005/8/layout/hierarchy1"/>
    <dgm:cxn modelId="{3F295ACF-D88B-48C2-A6FE-6EA447F73206}" type="presParOf" srcId="{A61AC000-691A-452F-B112-E4CC9A534DAB}" destId="{1250CCEE-7256-411B-B46C-52F259F51240}" srcOrd="0" destOrd="0" presId="urn:microsoft.com/office/officeart/2005/8/layout/hierarchy1"/>
    <dgm:cxn modelId="{8C0BAA66-F2F4-4084-B83E-17D89A6E3C56}" type="presParOf" srcId="{A61AC000-691A-452F-B112-E4CC9A534DAB}" destId="{9ABD17AB-B515-4458-9597-ACCB9252E8AF}" srcOrd="1" destOrd="0" presId="urn:microsoft.com/office/officeart/2005/8/layout/hierarchy1"/>
    <dgm:cxn modelId="{5B134BA4-7F3C-4BD7-8514-E7CB9FFE4E5F}" type="presParOf" srcId="{2470D7B6-80ED-47E3-9A16-DA03D5515EA3}" destId="{0E5E6F36-01F2-4C32-9784-6C6FA742454E}" srcOrd="1" destOrd="0" presId="urn:microsoft.com/office/officeart/2005/8/layout/hierarchy1"/>
    <dgm:cxn modelId="{773F8E16-50B2-47E8-97BF-37F6BAD46CAC}" type="presParOf" srcId="{20351E11-0FE4-4D72-AC94-20C7B1ED835F}" destId="{2E9D097E-E0D3-4672-ABE6-8553A06E4C88}" srcOrd="4" destOrd="0" presId="urn:microsoft.com/office/officeart/2005/8/layout/hierarchy1"/>
    <dgm:cxn modelId="{A1242575-A603-4883-824F-E24F07A95DFE}" type="presParOf" srcId="{20351E11-0FE4-4D72-AC94-20C7B1ED835F}" destId="{6C56D88D-A8B4-4992-94DB-A62CEFD861C6}" srcOrd="5" destOrd="0" presId="urn:microsoft.com/office/officeart/2005/8/layout/hierarchy1"/>
    <dgm:cxn modelId="{999A75E8-E9EB-4CEE-B3AD-ED748914442F}" type="presParOf" srcId="{6C56D88D-A8B4-4992-94DB-A62CEFD861C6}" destId="{539A0BF6-748B-4023-8FA5-0667D8431E0D}" srcOrd="0" destOrd="0" presId="urn:microsoft.com/office/officeart/2005/8/layout/hierarchy1"/>
    <dgm:cxn modelId="{AD911B75-2144-4003-A883-45E3F3637EB2}" type="presParOf" srcId="{539A0BF6-748B-4023-8FA5-0667D8431E0D}" destId="{D18E9B7E-FB24-41BC-AF05-74DF9EBCFDBA}" srcOrd="0" destOrd="0" presId="urn:microsoft.com/office/officeart/2005/8/layout/hierarchy1"/>
    <dgm:cxn modelId="{4B7A16C2-7677-4C57-A47A-E91A0FF8C663}" type="presParOf" srcId="{539A0BF6-748B-4023-8FA5-0667D8431E0D}" destId="{1D263C22-3B5D-4D9A-AB93-909C89481624}" srcOrd="1" destOrd="0" presId="urn:microsoft.com/office/officeart/2005/8/layout/hierarchy1"/>
    <dgm:cxn modelId="{C14A9C17-73E2-4672-9EB9-01E5105DED2B}" type="presParOf" srcId="{6C56D88D-A8B4-4992-94DB-A62CEFD861C6}" destId="{94176940-A60A-4613-B662-2BE2D426F5A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148CD-F574-4517-B657-F299B884E22F}">
      <dsp:nvSpPr>
        <dsp:cNvPr id="0" name=""/>
        <dsp:cNvSpPr/>
      </dsp:nvSpPr>
      <dsp:spPr>
        <a:xfrm>
          <a:off x="2975330" y="717965"/>
          <a:ext cx="1303214" cy="374055"/>
        </a:xfrm>
        <a:custGeom>
          <a:avLst/>
          <a:gdLst/>
          <a:ahLst/>
          <a:cxnLst/>
          <a:rect l="0" t="0" r="0" b="0"/>
          <a:pathLst>
            <a:path>
              <a:moveTo>
                <a:pt x="0" y="0"/>
              </a:moveTo>
              <a:lnTo>
                <a:pt x="0" y="262440"/>
              </a:lnTo>
              <a:lnTo>
                <a:pt x="1303214" y="262440"/>
              </a:lnTo>
              <a:lnTo>
                <a:pt x="1303214" y="3740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A4CEBD-FB9F-4245-9455-2B2662A1E622}">
      <dsp:nvSpPr>
        <dsp:cNvPr id="0" name=""/>
        <dsp:cNvSpPr/>
      </dsp:nvSpPr>
      <dsp:spPr>
        <a:xfrm>
          <a:off x="1687754" y="1857093"/>
          <a:ext cx="1280455" cy="374361"/>
        </a:xfrm>
        <a:custGeom>
          <a:avLst/>
          <a:gdLst/>
          <a:ahLst/>
          <a:cxnLst/>
          <a:rect l="0" t="0" r="0" b="0"/>
          <a:pathLst>
            <a:path>
              <a:moveTo>
                <a:pt x="0" y="0"/>
              </a:moveTo>
              <a:lnTo>
                <a:pt x="0" y="262746"/>
              </a:lnTo>
              <a:lnTo>
                <a:pt x="1280455" y="262746"/>
              </a:lnTo>
              <a:lnTo>
                <a:pt x="1280455" y="37436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0C4DB0-DC90-4D60-AC88-C72C2B0AA9E1}">
      <dsp:nvSpPr>
        <dsp:cNvPr id="0" name=""/>
        <dsp:cNvSpPr/>
      </dsp:nvSpPr>
      <dsp:spPr>
        <a:xfrm>
          <a:off x="1495629" y="1857093"/>
          <a:ext cx="192124" cy="374361"/>
        </a:xfrm>
        <a:custGeom>
          <a:avLst/>
          <a:gdLst/>
          <a:ahLst/>
          <a:cxnLst/>
          <a:rect l="0" t="0" r="0" b="0"/>
          <a:pathLst>
            <a:path>
              <a:moveTo>
                <a:pt x="192124" y="0"/>
              </a:moveTo>
              <a:lnTo>
                <a:pt x="192124" y="262746"/>
              </a:lnTo>
              <a:lnTo>
                <a:pt x="0" y="262746"/>
              </a:lnTo>
              <a:lnTo>
                <a:pt x="0" y="37436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F018E7-562B-468F-BABC-30042EBAE029}">
      <dsp:nvSpPr>
        <dsp:cNvPr id="0" name=""/>
        <dsp:cNvSpPr/>
      </dsp:nvSpPr>
      <dsp:spPr>
        <a:xfrm>
          <a:off x="1687754" y="717965"/>
          <a:ext cx="1287575" cy="374055"/>
        </a:xfrm>
        <a:custGeom>
          <a:avLst/>
          <a:gdLst/>
          <a:ahLst/>
          <a:cxnLst/>
          <a:rect l="0" t="0" r="0" b="0"/>
          <a:pathLst>
            <a:path>
              <a:moveTo>
                <a:pt x="1287575" y="0"/>
              </a:moveTo>
              <a:lnTo>
                <a:pt x="1287575" y="262440"/>
              </a:lnTo>
              <a:lnTo>
                <a:pt x="0" y="262440"/>
              </a:lnTo>
              <a:lnTo>
                <a:pt x="0" y="3740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69A724-EA52-462B-8118-8FF5D7B91BD5}">
      <dsp:nvSpPr>
        <dsp:cNvPr id="0" name=""/>
        <dsp:cNvSpPr/>
      </dsp:nvSpPr>
      <dsp:spPr>
        <a:xfrm>
          <a:off x="2372911" y="-47106"/>
          <a:ext cx="1204838" cy="7650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DDD227-3C8B-4623-B114-3F6CD35D4067}">
      <dsp:nvSpPr>
        <dsp:cNvPr id="0" name=""/>
        <dsp:cNvSpPr/>
      </dsp:nvSpPr>
      <dsp:spPr>
        <a:xfrm>
          <a:off x="2506781" y="80070"/>
          <a:ext cx="1204838" cy="7650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Theory of Machine</a:t>
          </a:r>
          <a:endParaRPr lang="en-IN" sz="1500" kern="1200" dirty="0"/>
        </a:p>
      </dsp:txBody>
      <dsp:txXfrm>
        <a:off x="2529189" y="102478"/>
        <a:ext cx="1160022" cy="720256"/>
      </dsp:txXfrm>
    </dsp:sp>
    <dsp:sp modelId="{B8077FFC-A439-43B4-9956-2D560AC087CE}">
      <dsp:nvSpPr>
        <dsp:cNvPr id="0" name=""/>
        <dsp:cNvSpPr/>
      </dsp:nvSpPr>
      <dsp:spPr>
        <a:xfrm>
          <a:off x="1085335" y="1092020"/>
          <a:ext cx="1204838" cy="7650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0C561E-0E68-41AA-8D56-295DD40AC502}">
      <dsp:nvSpPr>
        <dsp:cNvPr id="0" name=""/>
        <dsp:cNvSpPr/>
      </dsp:nvSpPr>
      <dsp:spPr>
        <a:xfrm>
          <a:off x="1219206" y="1219198"/>
          <a:ext cx="1204838" cy="7650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Dynamics</a:t>
          </a:r>
          <a:endParaRPr lang="en-IN" sz="1500" kern="1200" dirty="0"/>
        </a:p>
      </dsp:txBody>
      <dsp:txXfrm>
        <a:off x="1241614" y="1241606"/>
        <a:ext cx="1160022" cy="720256"/>
      </dsp:txXfrm>
    </dsp:sp>
    <dsp:sp modelId="{23AC425F-5999-4329-9188-D09F7466F1BE}">
      <dsp:nvSpPr>
        <dsp:cNvPr id="0" name=""/>
        <dsp:cNvSpPr/>
      </dsp:nvSpPr>
      <dsp:spPr>
        <a:xfrm>
          <a:off x="893210" y="2231454"/>
          <a:ext cx="1204838" cy="7650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D80703-16EF-4222-A9CB-9A2ACE5AC034}">
      <dsp:nvSpPr>
        <dsp:cNvPr id="0" name=""/>
        <dsp:cNvSpPr/>
      </dsp:nvSpPr>
      <dsp:spPr>
        <a:xfrm>
          <a:off x="1027081" y="2358631"/>
          <a:ext cx="1204838" cy="7650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Statics</a:t>
          </a:r>
          <a:endParaRPr lang="en-IN" sz="1500" kern="1200" dirty="0"/>
        </a:p>
      </dsp:txBody>
      <dsp:txXfrm>
        <a:off x="1049489" y="2381039"/>
        <a:ext cx="1160022" cy="720256"/>
      </dsp:txXfrm>
    </dsp:sp>
    <dsp:sp modelId="{FDCB9F70-50CE-4D53-9A2D-97BCF4C95D77}">
      <dsp:nvSpPr>
        <dsp:cNvPr id="0" name=""/>
        <dsp:cNvSpPr/>
      </dsp:nvSpPr>
      <dsp:spPr>
        <a:xfrm>
          <a:off x="2365790" y="2231454"/>
          <a:ext cx="1204838" cy="7650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D7746E-8F88-440D-946F-5D596C640AD1}">
      <dsp:nvSpPr>
        <dsp:cNvPr id="0" name=""/>
        <dsp:cNvSpPr/>
      </dsp:nvSpPr>
      <dsp:spPr>
        <a:xfrm>
          <a:off x="2499661" y="2358631"/>
          <a:ext cx="1204838" cy="7650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Kinetics</a:t>
          </a:r>
          <a:endParaRPr lang="en-IN" sz="1500" kern="1200" dirty="0"/>
        </a:p>
      </dsp:txBody>
      <dsp:txXfrm>
        <a:off x="2522069" y="2381039"/>
        <a:ext cx="1160022" cy="720256"/>
      </dsp:txXfrm>
    </dsp:sp>
    <dsp:sp modelId="{D792678F-4E95-42F5-9F8C-7C6A21531BD3}">
      <dsp:nvSpPr>
        <dsp:cNvPr id="0" name=""/>
        <dsp:cNvSpPr/>
      </dsp:nvSpPr>
      <dsp:spPr>
        <a:xfrm>
          <a:off x="3676125" y="1092020"/>
          <a:ext cx="1204838" cy="7650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BCA0A4-FE7C-4182-8408-5A6D5884D14E}">
      <dsp:nvSpPr>
        <dsp:cNvPr id="0" name=""/>
        <dsp:cNvSpPr/>
      </dsp:nvSpPr>
      <dsp:spPr>
        <a:xfrm>
          <a:off x="3809996" y="1219198"/>
          <a:ext cx="1204838" cy="7650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kinematics</a:t>
          </a:r>
          <a:endParaRPr lang="en-IN" sz="1500" kern="1200" dirty="0"/>
        </a:p>
      </dsp:txBody>
      <dsp:txXfrm>
        <a:off x="3832404" y="1241606"/>
        <a:ext cx="1160022" cy="7202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98ACF9-4D11-4625-B5CD-235D6062DDD3}" type="datetimeFigureOut">
              <a:rPr lang="en-US" smtClean="0"/>
              <a:pPr/>
              <a:t>8/12/2016</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F44201-D87B-465F-94A8-1EE837C43425}" type="slidenum">
              <a:rPr lang="en-IN" smtClean="0"/>
              <a:pPr/>
              <a:t>‹#›</a:t>
            </a:fld>
            <a:endParaRPr lang="en-IN"/>
          </a:p>
        </p:txBody>
      </p:sp>
    </p:spTree>
    <p:extLst>
      <p:ext uri="{BB962C8B-B14F-4D97-AF65-F5344CB8AC3E}">
        <p14:creationId xmlns:p14="http://schemas.microsoft.com/office/powerpoint/2010/main" val="3496818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89F44201-D87B-465F-94A8-1EE837C43425}" type="slidenum">
              <a:rPr lang="en-IN" smtClean="0"/>
              <a:pPr/>
              <a:t>30</a:t>
            </a:fld>
            <a:endParaRPr lang="en-IN"/>
          </a:p>
        </p:txBody>
      </p:sp>
    </p:spTree>
    <p:extLst>
      <p:ext uri="{BB962C8B-B14F-4D97-AF65-F5344CB8AC3E}">
        <p14:creationId xmlns:p14="http://schemas.microsoft.com/office/powerpoint/2010/main" val="38406921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C159E4A-F504-4C11-9878-07F2AE2F037F}" type="datetime1">
              <a:rPr lang="en-US" smtClean="0"/>
              <a:pPr/>
              <a:t>8/12/2016</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dirty="0" smtClean="0"/>
              <a:t>Prof. N..</a:t>
            </a:r>
            <a:r>
              <a:rPr lang="en-US" dirty="0" err="1" smtClean="0"/>
              <a:t>J.Patel</a:t>
            </a: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7ECEE81-6C95-45AF-94E0-8A71BEB7F0DD}" type="datetime1">
              <a:rPr lang="en-US" smtClean="0"/>
              <a:pPr/>
              <a:t>8/12/2016</a:t>
            </a:fld>
            <a:endParaRPr lang="en-US" dirty="0"/>
          </a:p>
        </p:txBody>
      </p:sp>
      <p:sp>
        <p:nvSpPr>
          <p:cNvPr id="5" name="Footer Placeholder 4"/>
          <p:cNvSpPr>
            <a:spLocks noGrp="1"/>
          </p:cNvSpPr>
          <p:nvPr>
            <p:ph type="ftr" sz="quarter" idx="11"/>
          </p:nvPr>
        </p:nvSpPr>
        <p:spPr/>
        <p:txBody>
          <a:bodyPr/>
          <a:lstStyle>
            <a:extLst/>
          </a:lstStyle>
          <a:p>
            <a:r>
              <a:rPr lang="en-US" dirty="0" smtClean="0"/>
              <a:t>Prof. N..</a:t>
            </a:r>
            <a:r>
              <a:rPr lang="en-US" dirty="0" err="1" smtClean="0"/>
              <a:t>J.Patel</a:t>
            </a:r>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921F797-6004-48CE-BF6E-42629221EE8D}" type="datetime1">
              <a:rPr lang="en-US" smtClean="0"/>
              <a:pPr/>
              <a:t>8/12/2016</a:t>
            </a:fld>
            <a:endParaRPr lang="en-US" dirty="0"/>
          </a:p>
        </p:txBody>
      </p:sp>
      <p:sp>
        <p:nvSpPr>
          <p:cNvPr id="5" name="Footer Placeholder 4"/>
          <p:cNvSpPr>
            <a:spLocks noGrp="1"/>
          </p:cNvSpPr>
          <p:nvPr>
            <p:ph type="ftr" sz="quarter" idx="11"/>
          </p:nvPr>
        </p:nvSpPr>
        <p:spPr/>
        <p:txBody>
          <a:bodyPr/>
          <a:lstStyle>
            <a:extLst/>
          </a:lstStyle>
          <a:p>
            <a:r>
              <a:rPr lang="en-US" dirty="0" smtClean="0"/>
              <a:t>Prof. N..</a:t>
            </a:r>
            <a:r>
              <a:rPr lang="en-US" dirty="0" err="1" smtClean="0"/>
              <a:t>J.Patel</a:t>
            </a:r>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0750180-DE28-4096-BA9B-AD803A14422C}" type="datetime1">
              <a:rPr lang="en-US" smtClean="0"/>
              <a:pPr/>
              <a:t>8/12/2016</a:t>
            </a:fld>
            <a:endParaRPr lang="en-US" dirty="0"/>
          </a:p>
        </p:txBody>
      </p:sp>
      <p:sp>
        <p:nvSpPr>
          <p:cNvPr id="5" name="Footer Placeholder 4"/>
          <p:cNvSpPr>
            <a:spLocks noGrp="1"/>
          </p:cNvSpPr>
          <p:nvPr>
            <p:ph type="ftr" sz="quarter" idx="11"/>
          </p:nvPr>
        </p:nvSpPr>
        <p:spPr/>
        <p:txBody>
          <a:bodyPr/>
          <a:lstStyle>
            <a:extLst/>
          </a:lstStyle>
          <a:p>
            <a:r>
              <a:rPr lang="en-US" dirty="0" smtClean="0"/>
              <a:t>Prof. N..</a:t>
            </a:r>
            <a:r>
              <a:rPr lang="en-US" dirty="0" err="1" smtClean="0"/>
              <a:t>J.Patel</a:t>
            </a:r>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78DD590-0745-4E87-B9C1-B9EB2205C6F4}" type="datetime1">
              <a:rPr lang="en-US" smtClean="0"/>
              <a:pPr/>
              <a:t>8/12/2016</a:t>
            </a:fld>
            <a:endParaRPr lang="en-US" dirty="0"/>
          </a:p>
        </p:txBody>
      </p:sp>
      <p:sp>
        <p:nvSpPr>
          <p:cNvPr id="5" name="Footer Placeholder 4"/>
          <p:cNvSpPr>
            <a:spLocks noGrp="1"/>
          </p:cNvSpPr>
          <p:nvPr>
            <p:ph type="ftr" sz="quarter" idx="11"/>
          </p:nvPr>
        </p:nvSpPr>
        <p:spPr/>
        <p:txBody>
          <a:bodyPr/>
          <a:lstStyle>
            <a:extLst/>
          </a:lstStyle>
          <a:p>
            <a:r>
              <a:rPr lang="en-US" dirty="0" smtClean="0"/>
              <a:t>Prof. N..</a:t>
            </a:r>
            <a:r>
              <a:rPr lang="en-US" dirty="0" err="1" smtClean="0"/>
              <a:t>J.Patel</a:t>
            </a:r>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FF67FAF-976E-4D18-BEEA-1EDD973C40D6}" type="datetime1">
              <a:rPr lang="en-US" smtClean="0"/>
              <a:pPr/>
              <a:t>8/12/2016</a:t>
            </a:fld>
            <a:endParaRPr lang="en-US" dirty="0"/>
          </a:p>
        </p:txBody>
      </p:sp>
      <p:sp>
        <p:nvSpPr>
          <p:cNvPr id="6" name="Footer Placeholder 5"/>
          <p:cNvSpPr>
            <a:spLocks noGrp="1"/>
          </p:cNvSpPr>
          <p:nvPr>
            <p:ph type="ftr" sz="quarter" idx="11"/>
          </p:nvPr>
        </p:nvSpPr>
        <p:spPr/>
        <p:txBody>
          <a:bodyPr/>
          <a:lstStyle>
            <a:extLst/>
          </a:lstStyle>
          <a:p>
            <a:r>
              <a:rPr lang="en-US" dirty="0" smtClean="0"/>
              <a:t>Prof. N..</a:t>
            </a:r>
            <a:r>
              <a:rPr lang="en-US" dirty="0" err="1" smtClean="0"/>
              <a:t>J.Patel</a:t>
            </a:r>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55B18FF-B134-46DA-9120-2B067066C844}" type="datetime1">
              <a:rPr lang="en-US" smtClean="0"/>
              <a:pPr/>
              <a:t>8/12/2016</a:t>
            </a:fld>
            <a:endParaRPr lang="en-US" dirty="0"/>
          </a:p>
        </p:txBody>
      </p:sp>
      <p:sp>
        <p:nvSpPr>
          <p:cNvPr id="8" name="Footer Placeholder 7"/>
          <p:cNvSpPr>
            <a:spLocks noGrp="1"/>
          </p:cNvSpPr>
          <p:nvPr>
            <p:ph type="ftr" sz="quarter" idx="11"/>
          </p:nvPr>
        </p:nvSpPr>
        <p:spPr/>
        <p:txBody>
          <a:bodyPr/>
          <a:lstStyle>
            <a:extLst/>
          </a:lstStyle>
          <a:p>
            <a:r>
              <a:rPr lang="en-US" dirty="0" smtClean="0"/>
              <a:t>Prof. N..</a:t>
            </a:r>
            <a:r>
              <a:rPr lang="en-US" dirty="0" err="1" smtClean="0"/>
              <a:t>J.Patel</a:t>
            </a:r>
            <a:endParaRPr lang="en-US" dirty="0"/>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8606363-D56F-4BAC-AC8A-8C2582E0D572}" type="datetime1">
              <a:rPr lang="en-US" smtClean="0"/>
              <a:pPr/>
              <a:t>8/12/2016</a:t>
            </a:fld>
            <a:endParaRPr lang="en-US" dirty="0"/>
          </a:p>
        </p:txBody>
      </p:sp>
      <p:sp>
        <p:nvSpPr>
          <p:cNvPr id="4" name="Footer Placeholder 3"/>
          <p:cNvSpPr>
            <a:spLocks noGrp="1"/>
          </p:cNvSpPr>
          <p:nvPr>
            <p:ph type="ftr" sz="quarter" idx="11"/>
          </p:nvPr>
        </p:nvSpPr>
        <p:spPr/>
        <p:txBody>
          <a:bodyPr/>
          <a:lstStyle>
            <a:extLst/>
          </a:lstStyle>
          <a:p>
            <a:r>
              <a:rPr lang="en-US" dirty="0" smtClean="0"/>
              <a:t>Prof. N..</a:t>
            </a:r>
            <a:r>
              <a:rPr lang="en-US" dirty="0" err="1" smtClean="0"/>
              <a:t>J.Patel</a:t>
            </a:r>
            <a:endParaRPr lang="en-US" dirty="0"/>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72C6B83-0ACC-45A8-8041-BEB1FD1DFBE7}" type="datetime1">
              <a:rPr lang="en-US" smtClean="0"/>
              <a:pPr/>
              <a:t>8/12/2016</a:t>
            </a:fld>
            <a:endParaRPr lang="en-US" dirty="0"/>
          </a:p>
        </p:txBody>
      </p:sp>
      <p:sp>
        <p:nvSpPr>
          <p:cNvPr id="3" name="Footer Placeholder 2"/>
          <p:cNvSpPr>
            <a:spLocks noGrp="1"/>
          </p:cNvSpPr>
          <p:nvPr>
            <p:ph type="ftr" sz="quarter" idx="11"/>
          </p:nvPr>
        </p:nvSpPr>
        <p:spPr/>
        <p:txBody>
          <a:bodyPr/>
          <a:lstStyle>
            <a:extLst/>
          </a:lstStyle>
          <a:p>
            <a:r>
              <a:rPr lang="en-US" dirty="0" smtClean="0"/>
              <a:t>Prof. N..</a:t>
            </a:r>
            <a:r>
              <a:rPr lang="en-US" dirty="0" err="1" smtClean="0"/>
              <a:t>J.Patel</a:t>
            </a:r>
            <a:endParaRPr lang="en-US" dirty="0"/>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3CCA5BA-561F-4BAC-A0E2-1037445369DB}" type="datetime1">
              <a:rPr lang="en-US" smtClean="0"/>
              <a:pPr/>
              <a:t>8/12/2016</a:t>
            </a:fld>
            <a:endParaRPr lang="en-US" dirty="0"/>
          </a:p>
        </p:txBody>
      </p:sp>
      <p:sp>
        <p:nvSpPr>
          <p:cNvPr id="6" name="Footer Placeholder 5"/>
          <p:cNvSpPr>
            <a:spLocks noGrp="1"/>
          </p:cNvSpPr>
          <p:nvPr>
            <p:ph type="ftr" sz="quarter" idx="11"/>
          </p:nvPr>
        </p:nvSpPr>
        <p:spPr/>
        <p:txBody>
          <a:bodyPr/>
          <a:lstStyle>
            <a:extLst/>
          </a:lstStyle>
          <a:p>
            <a:r>
              <a:rPr lang="en-US" dirty="0" smtClean="0"/>
              <a:t>Prof. N..</a:t>
            </a:r>
            <a:r>
              <a:rPr lang="en-US" dirty="0" err="1" smtClean="0"/>
              <a:t>J.Patel</a:t>
            </a:r>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552ABBE-C04B-4411-8FF8-58366845DF89}" type="datetime1">
              <a:rPr lang="en-US" smtClean="0"/>
              <a:pPr/>
              <a:t>8/12/2016</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dirty="0" smtClean="0"/>
              <a:t>Prof. N..</a:t>
            </a:r>
            <a:r>
              <a:rPr lang="en-US" dirty="0" err="1" smtClean="0"/>
              <a:t>J.Patel</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7310936-BD80-4917-92D4-F5D38101CE38}" type="datetime1">
              <a:rPr lang="en-US" smtClean="0"/>
              <a:pPr/>
              <a:t>8/12/2016</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dirty="0" smtClean="0"/>
              <a:t>Prof. N..</a:t>
            </a:r>
            <a:r>
              <a:rPr lang="en-US" dirty="0" err="1" smtClean="0"/>
              <a:t>J.Patel</a:t>
            </a:r>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Coupled%20wheels%20of%20a%20locomotive.mp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BEAM%20Engine%20Crank%20&amp;%20%20Lever%20Mechanism.mp4"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Gnome%20engine%20or%20rotary%20engine.mp4"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oscillating%20cylinder.mp4"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Quick%20Return%20Mechanism%20Work!%20-Best%203D%20Animation-%20Crank%20&amp;%20Slotted%20lever%20or%20Whitworth%20Mechanism-.mp4"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vedio/traversing%20head%20shaper.flv"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2.xml.rels><?xml version="1.0" encoding="UTF-8" standalone="yes"?>
<Relationships xmlns="http://schemas.openxmlformats.org/package/2006/relationships"><Relationship Id="rId3" Type="http://schemas.openxmlformats.org/officeDocument/2006/relationships/hyperlink" Target="How%20Scotch%20Yoke%20Mechanism%20Works!%20-%20Best%203D%20Animation.mp4"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- 1</a:t>
            </a:r>
            <a:endParaRPr lang="en-IN" dirty="0"/>
          </a:p>
        </p:txBody>
      </p:sp>
      <p:sp>
        <p:nvSpPr>
          <p:cNvPr id="3" name="Subtitle 2"/>
          <p:cNvSpPr>
            <a:spLocks noGrp="1"/>
          </p:cNvSpPr>
          <p:nvPr>
            <p:ph type="subTitle" idx="1"/>
          </p:nvPr>
        </p:nvSpPr>
        <p:spPr/>
        <p:txBody>
          <a:bodyPr/>
          <a:lstStyle/>
          <a:p>
            <a:r>
              <a:rPr lang="en-US" sz="3600" dirty="0" smtClean="0"/>
              <a:t>MECHANISM AND MACHINES</a:t>
            </a:r>
            <a:endParaRPr lang="en-IN" dirty="0"/>
          </a:p>
        </p:txBody>
      </p:sp>
      <p:sp>
        <p:nvSpPr>
          <p:cNvPr id="4" name="Date Placeholder 3"/>
          <p:cNvSpPr>
            <a:spLocks noGrp="1"/>
          </p:cNvSpPr>
          <p:nvPr>
            <p:ph type="dt" sz="half" idx="10"/>
          </p:nvPr>
        </p:nvSpPr>
        <p:spPr/>
        <p:txBody>
          <a:bodyPr/>
          <a:lstStyle/>
          <a:p>
            <a:fld id="{48C60790-A85E-4B9A-A57A-115CA948827A}" type="datetime1">
              <a:rPr lang="en-US" smtClean="0"/>
              <a:pPr/>
              <a:t>8/12/2016</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dirty="0"/>
          </a:p>
        </p:txBody>
      </p:sp>
      <p:sp>
        <p:nvSpPr>
          <p:cNvPr id="6" name="Footer Placeholder 5"/>
          <p:cNvSpPr>
            <a:spLocks noGrp="1"/>
          </p:cNvSpPr>
          <p:nvPr>
            <p:ph type="ftr" sz="quarter" idx="11"/>
          </p:nvPr>
        </p:nvSpPr>
        <p:spPr/>
        <p:txBody>
          <a:bodyPr/>
          <a:lstStyle/>
          <a:p>
            <a:r>
              <a:rPr lang="en-US" dirty="0" smtClean="0"/>
              <a:t>Prof. </a:t>
            </a:r>
            <a:r>
              <a:rPr lang="en-US" dirty="0" err="1" smtClean="0"/>
              <a:t>N.J.Patel</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algn="just"/>
            <a:r>
              <a:rPr lang="en-US" dirty="0" smtClean="0"/>
              <a:t>An incompletely constrained motion is one in which the relative motion between the two links can be place in more than one direction and it cannot be predicted </a:t>
            </a:r>
            <a:endParaRPr lang="en-IN" dirty="0" smtClean="0"/>
          </a:p>
          <a:p>
            <a:endParaRPr lang="en-IN" dirty="0"/>
          </a:p>
        </p:txBody>
      </p:sp>
      <p:sp>
        <p:nvSpPr>
          <p:cNvPr id="4" name="Title 3"/>
          <p:cNvSpPr>
            <a:spLocks noGrp="1"/>
          </p:cNvSpPr>
          <p:nvPr>
            <p:ph type="title"/>
          </p:nvPr>
        </p:nvSpPr>
        <p:spPr/>
        <p:txBody>
          <a:bodyPr>
            <a:normAutofit fontScale="90000"/>
          </a:bodyPr>
          <a:lstStyle/>
          <a:p>
            <a:pPr lvl="0"/>
            <a:r>
              <a:rPr lang="en-US" dirty="0" smtClean="0">
                <a:solidFill>
                  <a:srgbClr val="FFFF00"/>
                </a:solidFill>
              </a:rPr>
              <a:t>Incompletely constrained motion</a:t>
            </a:r>
            <a:r>
              <a:rPr lang="en-IN" dirty="0" smtClean="0"/>
              <a:t/>
            </a:r>
            <a:br>
              <a:rPr lang="en-IN" dirty="0" smtClean="0"/>
            </a:br>
            <a:endParaRPr lang="en-IN" dirty="0"/>
          </a:p>
        </p:txBody>
      </p:sp>
      <p:pic>
        <p:nvPicPr>
          <p:cNvPr id="2050" name="Picture 2"/>
          <p:cNvPicPr>
            <a:picLocks noGrp="1" noChangeAspect="1" noChangeArrowheads="1"/>
          </p:cNvPicPr>
          <p:nvPr>
            <p:ph sz="half" idx="2"/>
          </p:nvPr>
        </p:nvPicPr>
        <p:blipFill>
          <a:blip r:embed="rId2"/>
          <a:srcRect/>
          <a:stretch>
            <a:fillRect/>
          </a:stretch>
        </p:blipFill>
        <p:spPr bwMode="auto">
          <a:xfrm>
            <a:off x="4967233" y="1905000"/>
            <a:ext cx="3426707" cy="32766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FD3B46DF-734B-40BA-8EDC-873F1BA2314B}" type="datetime1">
              <a:rPr lang="en-US" smtClean="0"/>
              <a:pPr/>
              <a:t>8/12/2016</a:t>
            </a:fld>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dirty="0"/>
          </a:p>
        </p:txBody>
      </p:sp>
      <p:sp>
        <p:nvSpPr>
          <p:cNvPr id="7" name="Footer Placeholder 6"/>
          <p:cNvSpPr>
            <a:spLocks noGrp="1"/>
          </p:cNvSpPr>
          <p:nvPr>
            <p:ph type="ftr" sz="quarter" idx="11"/>
          </p:nvPr>
        </p:nvSpPr>
        <p:spPr/>
        <p:txBody>
          <a:bodyPr/>
          <a:lstStyle/>
          <a:p>
            <a:r>
              <a:rPr lang="en-US" dirty="0"/>
              <a:t>Prof. N..</a:t>
            </a:r>
            <a:r>
              <a:rPr lang="en-US" dirty="0" err="1"/>
              <a:t>J.Patel</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219200"/>
            <a:ext cx="4038600" cy="4788091"/>
          </a:xfrm>
        </p:spPr>
        <p:txBody>
          <a:bodyPr/>
          <a:lstStyle/>
          <a:p>
            <a:pPr algn="just"/>
            <a:r>
              <a:rPr lang="en-US" dirty="0" smtClean="0"/>
              <a:t>When the relative motion between the links is not completely constrained by itself but it is made so by some other means is called successfully constrained motion.</a:t>
            </a:r>
            <a:endParaRPr lang="en-IN" dirty="0"/>
          </a:p>
        </p:txBody>
      </p:sp>
      <p:sp>
        <p:nvSpPr>
          <p:cNvPr id="4" name="Title 3"/>
          <p:cNvSpPr>
            <a:spLocks noGrp="1"/>
          </p:cNvSpPr>
          <p:nvPr>
            <p:ph type="title"/>
          </p:nvPr>
        </p:nvSpPr>
        <p:spPr/>
        <p:txBody>
          <a:bodyPr>
            <a:normAutofit fontScale="90000"/>
          </a:bodyPr>
          <a:lstStyle/>
          <a:p>
            <a:pPr lvl="0"/>
            <a:r>
              <a:rPr lang="en-US" dirty="0" smtClean="0">
                <a:solidFill>
                  <a:srgbClr val="FFFF00"/>
                </a:solidFill>
              </a:rPr>
              <a:t>Successfully constrained motion</a:t>
            </a:r>
            <a:r>
              <a:rPr lang="en-IN" dirty="0" smtClean="0"/>
              <a:t/>
            </a:r>
            <a:br>
              <a:rPr lang="en-IN" dirty="0" smtClean="0"/>
            </a:br>
            <a:endParaRPr lang="en-IN" dirty="0"/>
          </a:p>
        </p:txBody>
      </p:sp>
      <p:pic>
        <p:nvPicPr>
          <p:cNvPr id="3074" name="Picture 2"/>
          <p:cNvPicPr>
            <a:picLocks noGrp="1" noChangeAspect="1" noChangeArrowheads="1"/>
          </p:cNvPicPr>
          <p:nvPr>
            <p:ph sz="half" idx="2"/>
          </p:nvPr>
        </p:nvPicPr>
        <p:blipFill>
          <a:blip r:embed="rId2"/>
          <a:srcRect/>
          <a:stretch>
            <a:fillRect/>
          </a:stretch>
        </p:blipFill>
        <p:spPr bwMode="auto">
          <a:xfrm>
            <a:off x="5105400" y="1298021"/>
            <a:ext cx="3164145" cy="4035979"/>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BEAD0217-FCC5-4A33-A7EF-9043B6D26E9E}" type="datetime1">
              <a:rPr lang="en-US" smtClean="0"/>
              <a:pPr/>
              <a:t>8/12/2016</a:t>
            </a:fld>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11</a:t>
            </a:fld>
            <a:endParaRPr lang="en-US" dirty="0"/>
          </a:p>
        </p:txBody>
      </p:sp>
      <p:sp>
        <p:nvSpPr>
          <p:cNvPr id="7" name="Footer Placeholder 6"/>
          <p:cNvSpPr>
            <a:spLocks noGrp="1"/>
          </p:cNvSpPr>
          <p:nvPr>
            <p:ph type="ftr" sz="quarter" idx="11"/>
          </p:nvPr>
        </p:nvSpPr>
        <p:spPr/>
        <p:txBody>
          <a:bodyPr/>
          <a:lstStyle/>
          <a:p>
            <a:r>
              <a:rPr lang="en-US" dirty="0"/>
              <a:t>Prof. N..</a:t>
            </a:r>
            <a:r>
              <a:rPr lang="en-US" dirty="0" err="1"/>
              <a:t>J.Patel</a:t>
            </a:r>
            <a:endParaRPr lang="en-US" dirty="0"/>
          </a:p>
        </p:txBody>
      </p:sp>
      <p:sp>
        <p:nvSpPr>
          <p:cNvPr id="3" name="Rectangle 2"/>
          <p:cNvSpPr/>
          <p:nvPr/>
        </p:nvSpPr>
        <p:spPr>
          <a:xfrm>
            <a:off x="3680570" y="3244334"/>
            <a:ext cx="1782860" cy="369332"/>
          </a:xfrm>
          <a:prstGeom prst="rect">
            <a:avLst/>
          </a:prstGeom>
        </p:spPr>
        <p:txBody>
          <a:bodyPr wrap="none">
            <a:spAutoFit/>
          </a:bodyPr>
          <a:lstStyle/>
          <a:p>
            <a:r>
              <a:rPr lang="en-US" dirty="0"/>
              <a:t>Prof. N..</a:t>
            </a:r>
            <a:r>
              <a:rPr lang="en-US" dirty="0" err="1"/>
              <a:t>J.Patel</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864291"/>
          </a:xfrm>
        </p:spPr>
        <p:txBody>
          <a:bodyPr>
            <a:normAutofit/>
          </a:bodyPr>
          <a:lstStyle/>
          <a:p>
            <a:pPr algn="just"/>
            <a:r>
              <a:rPr lang="en-US" sz="2000" dirty="0" smtClean="0"/>
              <a:t>When two kinematic links are connected in such a way that their motion is either completely or successfully constrained, these two links are said to form a kinematic pair.</a:t>
            </a:r>
          </a:p>
          <a:p>
            <a:pPr algn="just"/>
            <a:endParaRPr lang="en-US" sz="2000" dirty="0" smtClean="0"/>
          </a:p>
          <a:p>
            <a:pPr algn="just"/>
            <a:endParaRPr lang="en-IN" sz="2000" dirty="0"/>
          </a:p>
        </p:txBody>
      </p:sp>
      <p:sp>
        <p:nvSpPr>
          <p:cNvPr id="3" name="Title 2"/>
          <p:cNvSpPr>
            <a:spLocks noGrp="1"/>
          </p:cNvSpPr>
          <p:nvPr>
            <p:ph type="title"/>
          </p:nvPr>
        </p:nvSpPr>
        <p:spPr>
          <a:xfrm>
            <a:off x="457200" y="274638"/>
            <a:ext cx="8229600" cy="792162"/>
          </a:xfrm>
        </p:spPr>
        <p:txBody>
          <a:bodyPr/>
          <a:lstStyle/>
          <a:p>
            <a:r>
              <a:rPr lang="en-US" sz="3600" dirty="0" smtClean="0"/>
              <a:t>Kinematic pair</a:t>
            </a:r>
            <a:endParaRPr lang="en-IN" dirty="0"/>
          </a:p>
        </p:txBody>
      </p:sp>
      <p:graphicFrame>
        <p:nvGraphicFramePr>
          <p:cNvPr id="5" name="Diagram 4"/>
          <p:cNvGraphicFramePr/>
          <p:nvPr/>
        </p:nvGraphicFramePr>
        <p:xfrm>
          <a:off x="990600" y="1143000"/>
          <a:ext cx="72390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e Placeholder 5"/>
          <p:cNvSpPr>
            <a:spLocks noGrp="1"/>
          </p:cNvSpPr>
          <p:nvPr>
            <p:ph type="dt" sz="half" idx="10"/>
          </p:nvPr>
        </p:nvSpPr>
        <p:spPr/>
        <p:txBody>
          <a:bodyPr/>
          <a:lstStyle/>
          <a:p>
            <a:fld id="{29D63887-E267-4E82-9A4C-DEB476FADC61}" type="datetime1">
              <a:rPr lang="en-US" smtClean="0"/>
              <a:pPr/>
              <a:t>8/12/2016</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12</a:t>
            </a:fld>
            <a:endParaRPr lang="en-US" dirty="0"/>
          </a:p>
        </p:txBody>
      </p:sp>
      <p:sp>
        <p:nvSpPr>
          <p:cNvPr id="8" name="Footer Placeholder 7"/>
          <p:cNvSpPr>
            <a:spLocks noGrp="1"/>
          </p:cNvSpPr>
          <p:nvPr>
            <p:ph type="ftr" sz="quarter" idx="11"/>
          </p:nvPr>
        </p:nvSpPr>
        <p:spPr/>
        <p:txBody>
          <a:bodyPr/>
          <a:lstStyle/>
          <a:p>
            <a:r>
              <a:rPr lang="en-US" dirty="0"/>
              <a:t>Prof. N..</a:t>
            </a:r>
            <a:r>
              <a:rPr lang="en-US" dirty="0" err="1"/>
              <a:t>J.Patel</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181600"/>
          </a:xfrm>
        </p:spPr>
        <p:txBody>
          <a:bodyPr>
            <a:normAutofit/>
          </a:bodyPr>
          <a:lstStyle/>
          <a:p>
            <a:r>
              <a:rPr lang="en-US" sz="2400" b="1" dirty="0" smtClean="0"/>
              <a:t>Sliding pair or prismatic pair</a:t>
            </a:r>
          </a:p>
          <a:p>
            <a:r>
              <a:rPr lang="en-US" sz="2400" b="1" dirty="0" smtClean="0"/>
              <a:t>Turning or revolute pair</a:t>
            </a:r>
          </a:p>
          <a:p>
            <a:r>
              <a:rPr lang="en-US" sz="2400" b="1" dirty="0" smtClean="0"/>
              <a:t>Screw or helical pair</a:t>
            </a:r>
          </a:p>
          <a:p>
            <a:r>
              <a:rPr lang="en-US" sz="2200" b="1" dirty="0" smtClean="0"/>
              <a:t>Rolling pair</a:t>
            </a:r>
            <a:r>
              <a:rPr lang="en-US" sz="2000" dirty="0" smtClean="0"/>
              <a:t>.</a:t>
            </a:r>
          </a:p>
          <a:p>
            <a:r>
              <a:rPr lang="en-US" sz="2200" b="1" dirty="0" smtClean="0"/>
              <a:t>Spherical or globular pair</a:t>
            </a:r>
          </a:p>
          <a:p>
            <a:pPr>
              <a:buNone/>
            </a:pPr>
            <a:endParaRPr lang="en-US" sz="2000" dirty="0" smtClean="0"/>
          </a:p>
          <a:p>
            <a:endParaRPr lang="en-IN" sz="2000" dirty="0"/>
          </a:p>
        </p:txBody>
      </p:sp>
      <p:sp>
        <p:nvSpPr>
          <p:cNvPr id="3" name="Title 2"/>
          <p:cNvSpPr>
            <a:spLocks noGrp="1"/>
          </p:cNvSpPr>
          <p:nvPr>
            <p:ph type="title"/>
          </p:nvPr>
        </p:nvSpPr>
        <p:spPr>
          <a:xfrm>
            <a:off x="457200" y="274638"/>
            <a:ext cx="8229600" cy="1020762"/>
          </a:xfrm>
        </p:spPr>
        <p:txBody>
          <a:bodyPr>
            <a:normAutofit/>
          </a:bodyPr>
          <a:lstStyle/>
          <a:p>
            <a:pPr algn="ctr"/>
            <a:r>
              <a:rPr lang="en-US" sz="2800" dirty="0" smtClean="0"/>
              <a:t>According to nature of relative motion between the link</a:t>
            </a:r>
            <a:endParaRPr lang="en-IN" sz="3200" dirty="0"/>
          </a:p>
        </p:txBody>
      </p:sp>
      <p:sp>
        <p:nvSpPr>
          <p:cNvPr id="5" name="Date Placeholder 4"/>
          <p:cNvSpPr>
            <a:spLocks noGrp="1"/>
          </p:cNvSpPr>
          <p:nvPr>
            <p:ph type="dt" sz="half" idx="10"/>
          </p:nvPr>
        </p:nvSpPr>
        <p:spPr/>
        <p:txBody>
          <a:bodyPr/>
          <a:lstStyle/>
          <a:p>
            <a:fld id="{5E37F9C6-63C6-4B01-897E-E47ECC8D7A4F}" type="datetime1">
              <a:rPr lang="en-US" smtClean="0"/>
              <a:pPr/>
              <a:t>8/12/2016</a:t>
            </a:fld>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13</a:t>
            </a:fld>
            <a:endParaRPr lang="en-US" dirty="0"/>
          </a:p>
        </p:txBody>
      </p:sp>
      <p:sp>
        <p:nvSpPr>
          <p:cNvPr id="7" name="Footer Placeholder 6"/>
          <p:cNvSpPr>
            <a:spLocks noGrp="1"/>
          </p:cNvSpPr>
          <p:nvPr>
            <p:ph type="ftr" sz="quarter" idx="11"/>
          </p:nvPr>
        </p:nvSpPr>
        <p:spPr/>
        <p:txBody>
          <a:bodyPr/>
          <a:lstStyle/>
          <a:p>
            <a:r>
              <a:rPr lang="en-US" dirty="0"/>
              <a:t>Prof. N..</a:t>
            </a:r>
            <a:r>
              <a:rPr lang="en-US" dirty="0" err="1"/>
              <a:t>J.Patel</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pic>
        <p:nvPicPr>
          <p:cNvPr id="5" name="Picture 3"/>
          <p:cNvPicPr>
            <a:picLocks noGrp="1" noChangeAspect="1" noChangeArrowheads="1"/>
          </p:cNvPicPr>
          <p:nvPr>
            <p:ph sz="half" idx="1"/>
          </p:nvPr>
        </p:nvPicPr>
        <p:blipFill>
          <a:blip r:embed="rId2"/>
          <a:stretch>
            <a:fillRect/>
          </a:stretch>
        </p:blipFill>
        <p:spPr bwMode="auto">
          <a:xfrm>
            <a:off x="827968" y="1752600"/>
            <a:ext cx="3733214" cy="3276600"/>
          </a:xfrm>
          <a:prstGeom prst="rect">
            <a:avLst/>
          </a:prstGeom>
          <a:noFill/>
          <a:ln w="9525">
            <a:noFill/>
            <a:miter lim="800000"/>
            <a:headEnd/>
            <a:tailEnd/>
          </a:ln>
          <a:effectLst/>
        </p:spPr>
      </p:pic>
      <p:sp>
        <p:nvSpPr>
          <p:cNvPr id="2" name="Text Placeholder 1"/>
          <p:cNvSpPr>
            <a:spLocks noGrp="1"/>
          </p:cNvSpPr>
          <p:nvPr>
            <p:ph sz="half" idx="2"/>
          </p:nvPr>
        </p:nvSpPr>
        <p:spPr/>
        <p:txBody>
          <a:bodyPr>
            <a:normAutofit fontScale="92500" lnSpcReduction="10000"/>
          </a:bodyPr>
          <a:lstStyle/>
          <a:p>
            <a:pPr algn="just"/>
            <a:r>
              <a:rPr lang="en-US" sz="3200" dirty="0" smtClean="0">
                <a:solidFill>
                  <a:schemeClr val="bg1"/>
                </a:solidFill>
              </a:rPr>
              <a:t>one link is constrained to have a sliding motion relative to other link.</a:t>
            </a:r>
          </a:p>
          <a:p>
            <a:pPr algn="l"/>
            <a:r>
              <a:rPr lang="en-US" sz="3200" dirty="0" smtClean="0">
                <a:solidFill>
                  <a:schemeClr val="bg1"/>
                </a:solidFill>
              </a:rPr>
              <a:t>Example : piston and cylinder, ram and its guide in shaper, tail stock on lathe bed etc.</a:t>
            </a:r>
          </a:p>
          <a:p>
            <a:endParaRPr lang="en-IN" dirty="0"/>
          </a:p>
        </p:txBody>
      </p:sp>
      <p:sp>
        <p:nvSpPr>
          <p:cNvPr id="4" name="Title 3"/>
          <p:cNvSpPr>
            <a:spLocks noGrp="1"/>
          </p:cNvSpPr>
          <p:nvPr>
            <p:ph type="title"/>
          </p:nvPr>
        </p:nvSpPr>
        <p:spPr/>
        <p:txBody>
          <a:bodyPr>
            <a:normAutofit fontScale="90000"/>
          </a:bodyPr>
          <a:lstStyle/>
          <a:p>
            <a:pPr algn="l"/>
            <a:r>
              <a:rPr lang="en-US" sz="3200" b="1" dirty="0" smtClean="0">
                <a:solidFill>
                  <a:schemeClr val="bg1"/>
                </a:solidFill>
              </a:rPr>
              <a:t>Sliding pair or prismatic pair</a:t>
            </a:r>
            <a:r>
              <a:rPr lang="en-US" sz="3200" b="1" dirty="0" smtClean="0"/>
              <a:t/>
            </a:r>
            <a:br>
              <a:rPr lang="en-US" sz="3200" b="1" dirty="0" smtClean="0"/>
            </a:br>
            <a:endParaRPr lang="en-IN" dirty="0"/>
          </a:p>
        </p:txBody>
      </p:sp>
      <p:sp>
        <p:nvSpPr>
          <p:cNvPr id="6" name="Date Placeholder 5"/>
          <p:cNvSpPr>
            <a:spLocks noGrp="1"/>
          </p:cNvSpPr>
          <p:nvPr>
            <p:ph type="dt" sz="half" idx="10"/>
          </p:nvPr>
        </p:nvSpPr>
        <p:spPr/>
        <p:txBody>
          <a:bodyPr/>
          <a:lstStyle/>
          <a:p>
            <a:fld id="{0F9C537D-7D06-49EE-B39C-B96B28A81331}" type="datetime1">
              <a:rPr lang="en-US" smtClean="0"/>
              <a:pPr/>
              <a:t>8/12/2016</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14</a:t>
            </a:fld>
            <a:endParaRPr lang="en-US" dirty="0"/>
          </a:p>
        </p:txBody>
      </p:sp>
      <p:sp>
        <p:nvSpPr>
          <p:cNvPr id="8" name="Footer Placeholder 7"/>
          <p:cNvSpPr>
            <a:spLocks noGrp="1"/>
          </p:cNvSpPr>
          <p:nvPr>
            <p:ph type="ftr" sz="quarter" idx="11"/>
          </p:nvPr>
        </p:nvSpPr>
        <p:spPr/>
        <p:txBody>
          <a:bodyPr/>
          <a:lstStyle/>
          <a:p>
            <a:r>
              <a:rPr lang="en-US" dirty="0"/>
              <a:t>Prof. N..</a:t>
            </a:r>
            <a:r>
              <a:rPr lang="en-US" dirty="0" err="1"/>
              <a:t>J.Patel</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pic>
        <p:nvPicPr>
          <p:cNvPr id="5" name="Picture 8"/>
          <p:cNvPicPr>
            <a:picLocks noGrp="1" noChangeAspect="1" noChangeArrowheads="1"/>
          </p:cNvPicPr>
          <p:nvPr>
            <p:ph sz="half" idx="1"/>
          </p:nvPr>
        </p:nvPicPr>
        <p:blipFill>
          <a:blip r:embed="rId2"/>
          <a:stretch>
            <a:fillRect/>
          </a:stretch>
        </p:blipFill>
        <p:spPr bwMode="auto">
          <a:xfrm>
            <a:off x="760850" y="1905000"/>
            <a:ext cx="3947656" cy="3276600"/>
          </a:xfrm>
          <a:prstGeom prst="rect">
            <a:avLst/>
          </a:prstGeom>
          <a:noFill/>
          <a:ln w="9525">
            <a:noFill/>
            <a:miter lim="800000"/>
            <a:headEnd/>
            <a:tailEnd/>
          </a:ln>
          <a:effectLst/>
        </p:spPr>
      </p:pic>
      <p:sp>
        <p:nvSpPr>
          <p:cNvPr id="2" name="Text Placeholder 1"/>
          <p:cNvSpPr>
            <a:spLocks noGrp="1"/>
          </p:cNvSpPr>
          <p:nvPr>
            <p:ph sz="half" idx="2"/>
          </p:nvPr>
        </p:nvSpPr>
        <p:spPr/>
        <p:txBody>
          <a:bodyPr>
            <a:normAutofit/>
          </a:bodyPr>
          <a:lstStyle/>
          <a:p>
            <a:pPr algn="l"/>
            <a:r>
              <a:rPr lang="en-US" sz="2300" dirty="0" smtClean="0">
                <a:solidFill>
                  <a:schemeClr val="bg1"/>
                </a:solidFill>
              </a:rPr>
              <a:t>One link is constrained to turn or revolute relative to the other link.</a:t>
            </a:r>
          </a:p>
          <a:p>
            <a:pPr algn="l"/>
            <a:r>
              <a:rPr lang="en-US" sz="2300" dirty="0" smtClean="0">
                <a:solidFill>
                  <a:schemeClr val="bg1"/>
                </a:solidFill>
              </a:rPr>
              <a:t>Example : wheel turning over the axle, crank shaft rotating in its bearings, lathe spindle supported in head stock etc</a:t>
            </a:r>
            <a:r>
              <a:rPr lang="en-US" sz="2100" dirty="0" smtClean="0">
                <a:solidFill>
                  <a:schemeClr val="bg1"/>
                </a:solidFill>
              </a:rPr>
              <a:t>.</a:t>
            </a:r>
          </a:p>
          <a:p>
            <a:pPr algn="l"/>
            <a:endParaRPr lang="en-IN" dirty="0"/>
          </a:p>
        </p:txBody>
      </p:sp>
      <p:sp>
        <p:nvSpPr>
          <p:cNvPr id="4" name="Title 3"/>
          <p:cNvSpPr>
            <a:spLocks noGrp="1"/>
          </p:cNvSpPr>
          <p:nvPr>
            <p:ph type="title"/>
          </p:nvPr>
        </p:nvSpPr>
        <p:spPr/>
        <p:txBody>
          <a:bodyPr>
            <a:normAutofit fontScale="90000"/>
          </a:bodyPr>
          <a:lstStyle/>
          <a:p>
            <a:pPr algn="l"/>
            <a:r>
              <a:rPr lang="en-US" sz="3200" b="1" dirty="0" smtClean="0">
                <a:solidFill>
                  <a:schemeClr val="bg1"/>
                </a:solidFill>
              </a:rPr>
              <a:t>Turning or revolute pair</a:t>
            </a:r>
            <a:r>
              <a:rPr lang="en-US" sz="3200" b="1" dirty="0" smtClean="0"/>
              <a:t/>
            </a:r>
            <a:br>
              <a:rPr lang="en-US" sz="3200" b="1" dirty="0" smtClean="0"/>
            </a:br>
            <a:endParaRPr lang="en-IN" dirty="0"/>
          </a:p>
        </p:txBody>
      </p:sp>
      <p:sp>
        <p:nvSpPr>
          <p:cNvPr id="6" name="Date Placeholder 5"/>
          <p:cNvSpPr>
            <a:spLocks noGrp="1"/>
          </p:cNvSpPr>
          <p:nvPr>
            <p:ph type="dt" sz="half" idx="10"/>
          </p:nvPr>
        </p:nvSpPr>
        <p:spPr/>
        <p:txBody>
          <a:bodyPr/>
          <a:lstStyle/>
          <a:p>
            <a:fld id="{45A66C95-8377-4D64-8C1D-F22ABBCD640C}" type="datetime1">
              <a:rPr lang="en-US" smtClean="0"/>
              <a:pPr/>
              <a:t>8/12/2016</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15</a:t>
            </a:fld>
            <a:endParaRPr lang="en-US" dirty="0"/>
          </a:p>
        </p:txBody>
      </p:sp>
      <p:sp>
        <p:nvSpPr>
          <p:cNvPr id="8" name="Footer Placeholder 7"/>
          <p:cNvSpPr>
            <a:spLocks noGrp="1"/>
          </p:cNvSpPr>
          <p:nvPr>
            <p:ph type="ftr" sz="quarter" idx="11"/>
          </p:nvPr>
        </p:nvSpPr>
        <p:spPr/>
        <p:txBody>
          <a:bodyPr/>
          <a:lstStyle/>
          <a:p>
            <a:r>
              <a:rPr lang="en-US" dirty="0"/>
              <a:t>Prof. N..</a:t>
            </a:r>
            <a:r>
              <a:rPr lang="en-US" dirty="0" err="1"/>
              <a:t>J.Patel</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5" name="Picture 9"/>
          <p:cNvPicPr>
            <a:picLocks noGrp="1" noChangeAspect="1" noChangeArrowheads="1"/>
          </p:cNvPicPr>
          <p:nvPr>
            <p:ph sz="half" idx="1"/>
          </p:nvPr>
        </p:nvPicPr>
        <p:blipFill>
          <a:blip r:embed="rId2"/>
          <a:stretch>
            <a:fillRect/>
          </a:stretch>
        </p:blipFill>
        <p:spPr bwMode="auto">
          <a:xfrm>
            <a:off x="609600" y="1981200"/>
            <a:ext cx="3714750" cy="2286000"/>
          </a:xfrm>
          <a:prstGeom prst="rect">
            <a:avLst/>
          </a:prstGeom>
          <a:noFill/>
          <a:ln w="9525">
            <a:noFill/>
            <a:miter lim="800000"/>
            <a:headEnd/>
            <a:tailEnd/>
          </a:ln>
          <a:effectLst/>
        </p:spPr>
      </p:pic>
      <p:sp>
        <p:nvSpPr>
          <p:cNvPr id="2" name="Text Placeholder 1"/>
          <p:cNvSpPr>
            <a:spLocks noGrp="1"/>
          </p:cNvSpPr>
          <p:nvPr>
            <p:ph sz="half" idx="2"/>
          </p:nvPr>
        </p:nvSpPr>
        <p:spPr/>
        <p:txBody>
          <a:bodyPr/>
          <a:lstStyle/>
          <a:p>
            <a:pPr algn="l"/>
            <a:r>
              <a:rPr lang="en-US" sz="2400" dirty="0" smtClean="0">
                <a:solidFill>
                  <a:schemeClr val="bg1"/>
                </a:solidFill>
              </a:rPr>
              <a:t>One element can turn about the other by screw threads.</a:t>
            </a:r>
          </a:p>
          <a:p>
            <a:pPr algn="l"/>
            <a:r>
              <a:rPr lang="en-US" sz="2400" dirty="0" smtClean="0">
                <a:solidFill>
                  <a:schemeClr val="bg1"/>
                </a:solidFill>
              </a:rPr>
              <a:t>Example : the motion of bolt in fixed nut, the lead screw of lathe with nut etc. </a:t>
            </a:r>
          </a:p>
          <a:p>
            <a:endParaRPr lang="en-IN" dirty="0"/>
          </a:p>
        </p:txBody>
      </p:sp>
      <p:sp>
        <p:nvSpPr>
          <p:cNvPr id="4" name="Title 3"/>
          <p:cNvSpPr>
            <a:spLocks noGrp="1"/>
          </p:cNvSpPr>
          <p:nvPr>
            <p:ph type="title"/>
          </p:nvPr>
        </p:nvSpPr>
        <p:spPr/>
        <p:txBody>
          <a:bodyPr>
            <a:normAutofit fontScale="90000"/>
          </a:bodyPr>
          <a:lstStyle/>
          <a:p>
            <a:pPr algn="l"/>
            <a:r>
              <a:rPr lang="en-US" sz="3200" b="1" dirty="0" smtClean="0">
                <a:solidFill>
                  <a:srgbClr val="FFFF00"/>
                </a:solidFill>
              </a:rPr>
              <a:t>Screw or helical pair</a:t>
            </a:r>
            <a:br>
              <a:rPr lang="en-US" sz="3200" b="1" dirty="0" smtClean="0">
                <a:solidFill>
                  <a:srgbClr val="FFFF00"/>
                </a:solidFill>
              </a:rPr>
            </a:br>
            <a:endParaRPr lang="en-IN" dirty="0">
              <a:solidFill>
                <a:srgbClr val="FFFF00"/>
              </a:solidFill>
            </a:endParaRPr>
          </a:p>
        </p:txBody>
      </p:sp>
      <p:sp>
        <p:nvSpPr>
          <p:cNvPr id="6" name="Date Placeholder 5"/>
          <p:cNvSpPr>
            <a:spLocks noGrp="1"/>
          </p:cNvSpPr>
          <p:nvPr>
            <p:ph type="dt" sz="half" idx="10"/>
          </p:nvPr>
        </p:nvSpPr>
        <p:spPr/>
        <p:txBody>
          <a:bodyPr/>
          <a:lstStyle/>
          <a:p>
            <a:fld id="{03B5295D-E658-49D1-A517-7F8269AF2408}" type="datetime1">
              <a:rPr lang="en-US" smtClean="0"/>
              <a:pPr/>
              <a:t>8/12/2016</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16</a:t>
            </a:fld>
            <a:endParaRPr lang="en-US" dirty="0"/>
          </a:p>
        </p:txBody>
      </p:sp>
      <p:sp>
        <p:nvSpPr>
          <p:cNvPr id="8" name="Footer Placeholder 7"/>
          <p:cNvSpPr>
            <a:spLocks noGrp="1"/>
          </p:cNvSpPr>
          <p:nvPr>
            <p:ph type="ftr" sz="quarter" idx="11"/>
          </p:nvPr>
        </p:nvSpPr>
        <p:spPr/>
        <p:txBody>
          <a:bodyPr/>
          <a:lstStyle/>
          <a:p>
            <a:r>
              <a:rPr lang="en-US" dirty="0" smtClean="0"/>
              <a:t>Prof. N..</a:t>
            </a:r>
            <a:r>
              <a:rPr lang="en-US" dirty="0" err="1" smtClean="0"/>
              <a:t>J.Patel</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pic>
        <p:nvPicPr>
          <p:cNvPr id="6" name="Picture 7"/>
          <p:cNvPicPr>
            <a:picLocks noGrp="1" noChangeAspect="1" noChangeArrowheads="1"/>
          </p:cNvPicPr>
          <p:nvPr>
            <p:ph sz="half" idx="1"/>
          </p:nvPr>
        </p:nvPicPr>
        <p:blipFill>
          <a:blip r:embed="rId2"/>
          <a:stretch>
            <a:fillRect/>
          </a:stretch>
        </p:blipFill>
        <p:spPr bwMode="auto">
          <a:xfrm>
            <a:off x="1219199" y="1828800"/>
            <a:ext cx="3034453" cy="3048000"/>
          </a:xfrm>
          <a:prstGeom prst="rect">
            <a:avLst/>
          </a:prstGeom>
          <a:noFill/>
          <a:ln w="9525">
            <a:noFill/>
            <a:miter lim="800000"/>
            <a:headEnd/>
            <a:tailEnd/>
          </a:ln>
          <a:effectLst/>
        </p:spPr>
      </p:pic>
      <p:sp>
        <p:nvSpPr>
          <p:cNvPr id="2" name="Text Placeholder 1"/>
          <p:cNvSpPr>
            <a:spLocks noGrp="1"/>
          </p:cNvSpPr>
          <p:nvPr>
            <p:ph sz="half" idx="2"/>
          </p:nvPr>
        </p:nvSpPr>
        <p:spPr/>
        <p:txBody>
          <a:bodyPr>
            <a:noAutofit/>
          </a:bodyPr>
          <a:lstStyle/>
          <a:p>
            <a:pPr algn="l"/>
            <a:r>
              <a:rPr lang="en-US" sz="3200" dirty="0" smtClean="0">
                <a:solidFill>
                  <a:schemeClr val="bg1"/>
                </a:solidFill>
              </a:rPr>
              <a:t>One of the links rolls over the other link</a:t>
            </a:r>
          </a:p>
          <a:p>
            <a:pPr algn="l"/>
            <a:r>
              <a:rPr lang="en-US" sz="3200" dirty="0" smtClean="0">
                <a:solidFill>
                  <a:schemeClr val="bg1"/>
                </a:solidFill>
              </a:rPr>
              <a:t>Example : ball with its bearing, the ball and shaft</a:t>
            </a:r>
            <a:endParaRPr lang="en-IN" sz="3200" dirty="0">
              <a:solidFill>
                <a:schemeClr val="bg1"/>
              </a:solidFill>
            </a:endParaRPr>
          </a:p>
        </p:txBody>
      </p:sp>
      <p:sp>
        <p:nvSpPr>
          <p:cNvPr id="4" name="Title 3"/>
          <p:cNvSpPr>
            <a:spLocks noGrp="1"/>
          </p:cNvSpPr>
          <p:nvPr>
            <p:ph type="title"/>
          </p:nvPr>
        </p:nvSpPr>
        <p:spPr/>
        <p:txBody>
          <a:bodyPr>
            <a:noAutofit/>
          </a:bodyPr>
          <a:lstStyle/>
          <a:p>
            <a:pPr algn="l"/>
            <a:r>
              <a:rPr lang="en-US" sz="4000" b="1" dirty="0" smtClean="0">
                <a:solidFill>
                  <a:schemeClr val="bg1"/>
                </a:solidFill>
              </a:rPr>
              <a:t>Rolling pair</a:t>
            </a:r>
            <a:r>
              <a:rPr lang="en-US" sz="3600" dirty="0" smtClean="0"/>
              <a:t>.</a:t>
            </a:r>
            <a:br>
              <a:rPr lang="en-US" sz="3600" dirty="0" smtClean="0"/>
            </a:br>
            <a:endParaRPr lang="en-IN" sz="4800" dirty="0"/>
          </a:p>
        </p:txBody>
      </p:sp>
      <p:sp>
        <p:nvSpPr>
          <p:cNvPr id="7" name="Date Placeholder 6"/>
          <p:cNvSpPr>
            <a:spLocks noGrp="1"/>
          </p:cNvSpPr>
          <p:nvPr>
            <p:ph type="dt" sz="half" idx="10"/>
          </p:nvPr>
        </p:nvSpPr>
        <p:spPr/>
        <p:txBody>
          <a:bodyPr/>
          <a:lstStyle/>
          <a:p>
            <a:fld id="{C657E227-A8FC-4796-94EE-BAC1B3C139D9}" type="datetime1">
              <a:rPr lang="en-US" smtClean="0"/>
              <a:pPr/>
              <a:t>8/12/2016</a:t>
            </a:fld>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17</a:t>
            </a:fld>
            <a:endParaRPr lang="en-US" dirty="0"/>
          </a:p>
        </p:txBody>
      </p:sp>
      <p:sp>
        <p:nvSpPr>
          <p:cNvPr id="9" name="Footer Placeholder 8"/>
          <p:cNvSpPr>
            <a:spLocks noGrp="1"/>
          </p:cNvSpPr>
          <p:nvPr>
            <p:ph type="ftr" sz="quarter" idx="11"/>
          </p:nvPr>
        </p:nvSpPr>
        <p:spPr/>
        <p:txBody>
          <a:bodyPr/>
          <a:lstStyle/>
          <a:p>
            <a:r>
              <a:rPr lang="en-US" dirty="0"/>
              <a:t>Prof. N..</a:t>
            </a:r>
            <a:r>
              <a:rPr lang="en-US" dirty="0" err="1"/>
              <a:t>J.Patel</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lstStyle/>
          <a:p>
            <a:r>
              <a:rPr lang="en-US" dirty="0" smtClean="0">
                <a:solidFill>
                  <a:schemeClr val="bg1"/>
                </a:solidFill>
              </a:rPr>
              <a:t>One element with spherical shape turns or swivels with the other fixed elements.</a:t>
            </a:r>
          </a:p>
          <a:p>
            <a:r>
              <a:rPr lang="en-US" dirty="0" smtClean="0">
                <a:solidFill>
                  <a:schemeClr val="bg1"/>
                </a:solidFill>
              </a:rPr>
              <a:t>Example : a ball and socket joint</a:t>
            </a:r>
            <a:r>
              <a:rPr lang="en-US" sz="2400" dirty="0" smtClean="0"/>
              <a:t>.</a:t>
            </a:r>
            <a:endParaRPr lang="en-IN" sz="2400" dirty="0" smtClean="0"/>
          </a:p>
          <a:p>
            <a:endParaRPr lang="en-IN" dirty="0"/>
          </a:p>
        </p:txBody>
      </p:sp>
      <p:sp>
        <p:nvSpPr>
          <p:cNvPr id="4" name="Title 3"/>
          <p:cNvSpPr>
            <a:spLocks noGrp="1"/>
          </p:cNvSpPr>
          <p:nvPr>
            <p:ph type="title"/>
          </p:nvPr>
        </p:nvSpPr>
        <p:spPr/>
        <p:txBody>
          <a:bodyPr>
            <a:normAutofit fontScale="90000"/>
          </a:bodyPr>
          <a:lstStyle/>
          <a:p>
            <a:r>
              <a:rPr lang="en-US" sz="4400" dirty="0" smtClean="0">
                <a:solidFill>
                  <a:schemeClr val="bg1"/>
                </a:solidFill>
              </a:rPr>
              <a:t>Spherical or globular pair</a:t>
            </a:r>
            <a:r>
              <a:rPr lang="en-US" sz="4400" dirty="0" smtClean="0"/>
              <a:t/>
            </a:r>
            <a:br>
              <a:rPr lang="en-US" sz="4400" dirty="0" smtClean="0"/>
            </a:br>
            <a:endParaRPr lang="en-IN" dirty="0"/>
          </a:p>
        </p:txBody>
      </p:sp>
      <p:pic>
        <p:nvPicPr>
          <p:cNvPr id="5" name="Picture 2"/>
          <p:cNvPicPr>
            <a:picLocks noGrp="1" noChangeAspect="1" noChangeArrowheads="1"/>
          </p:cNvPicPr>
          <p:nvPr>
            <p:ph sz="half" idx="1"/>
          </p:nvPr>
        </p:nvPicPr>
        <p:blipFill>
          <a:blip r:embed="rId2"/>
          <a:srcRect/>
          <a:stretch>
            <a:fillRect/>
          </a:stretch>
        </p:blipFill>
        <p:spPr bwMode="auto">
          <a:xfrm>
            <a:off x="533400" y="990600"/>
            <a:ext cx="4319917" cy="3200400"/>
          </a:xfrm>
          <a:prstGeom prst="rect">
            <a:avLst/>
          </a:prstGeom>
          <a:noFill/>
          <a:ln w="9525">
            <a:noFill/>
            <a:miter lim="800000"/>
            <a:headEnd/>
            <a:tailEnd/>
          </a:ln>
          <a:effectLst/>
        </p:spPr>
      </p:pic>
      <p:sp>
        <p:nvSpPr>
          <p:cNvPr id="6" name="Date Placeholder 5"/>
          <p:cNvSpPr>
            <a:spLocks noGrp="1"/>
          </p:cNvSpPr>
          <p:nvPr>
            <p:ph type="dt" sz="half" idx="10"/>
          </p:nvPr>
        </p:nvSpPr>
        <p:spPr/>
        <p:txBody>
          <a:bodyPr/>
          <a:lstStyle/>
          <a:p>
            <a:fld id="{30052138-F1C5-438E-B868-28F691CCE560}" type="datetime1">
              <a:rPr lang="en-US" smtClean="0"/>
              <a:pPr/>
              <a:t>8/12/2016</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18</a:t>
            </a:fld>
            <a:endParaRPr lang="en-US" dirty="0"/>
          </a:p>
        </p:txBody>
      </p:sp>
      <p:sp>
        <p:nvSpPr>
          <p:cNvPr id="8" name="Footer Placeholder 7"/>
          <p:cNvSpPr>
            <a:spLocks noGrp="1"/>
          </p:cNvSpPr>
          <p:nvPr>
            <p:ph type="ftr" sz="quarter" idx="11"/>
          </p:nvPr>
        </p:nvSpPr>
        <p:spPr/>
        <p:txBody>
          <a:bodyPr/>
          <a:lstStyle/>
          <a:p>
            <a:r>
              <a:rPr lang="en-US" dirty="0"/>
              <a:t>Prof. N..</a:t>
            </a:r>
            <a:r>
              <a:rPr lang="en-US" dirty="0" err="1"/>
              <a:t>J.Patel</a:t>
            </a:r>
            <a:endParaRPr lang="en-US" dirty="0"/>
          </a:p>
        </p:txBody>
      </p:sp>
      <p:pic>
        <p:nvPicPr>
          <p:cNvPr id="1026" name="Picture 2"/>
          <p:cNvPicPr>
            <a:picLocks noChangeAspect="1" noChangeArrowheads="1"/>
          </p:cNvPicPr>
          <p:nvPr/>
        </p:nvPicPr>
        <p:blipFill>
          <a:blip r:embed="rId3"/>
          <a:srcRect/>
          <a:stretch>
            <a:fillRect/>
          </a:stretch>
        </p:blipFill>
        <p:spPr bwMode="auto">
          <a:xfrm>
            <a:off x="1447800" y="4343400"/>
            <a:ext cx="2383870" cy="190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3050"/>
            <a:ext cx="8229600" cy="946150"/>
          </a:xfrm>
        </p:spPr>
        <p:txBody>
          <a:bodyPr>
            <a:noAutofit/>
          </a:bodyPr>
          <a:lstStyle/>
          <a:p>
            <a:pPr algn="ctr"/>
            <a:r>
              <a:rPr lang="en-US" sz="2800" dirty="0" smtClean="0"/>
              <a:t>According to types of contact between the links.</a:t>
            </a:r>
            <a:endParaRPr lang="en-IN" sz="2800" dirty="0"/>
          </a:p>
        </p:txBody>
      </p:sp>
      <p:sp>
        <p:nvSpPr>
          <p:cNvPr id="9" name="Text Placeholder 8"/>
          <p:cNvSpPr>
            <a:spLocks noGrp="1"/>
          </p:cNvSpPr>
          <p:nvPr>
            <p:ph type="body" idx="1"/>
          </p:nvPr>
        </p:nvSpPr>
        <p:spPr/>
        <p:txBody>
          <a:bodyPr/>
          <a:lstStyle/>
          <a:p>
            <a:r>
              <a:rPr lang="en-US" dirty="0" smtClean="0">
                <a:solidFill>
                  <a:schemeClr val="tx1"/>
                </a:solidFill>
              </a:rPr>
              <a:t>Lower pair</a:t>
            </a:r>
            <a:endParaRPr lang="en-IN" dirty="0">
              <a:solidFill>
                <a:schemeClr val="tx1"/>
              </a:solidFill>
            </a:endParaRPr>
          </a:p>
        </p:txBody>
      </p:sp>
      <p:sp>
        <p:nvSpPr>
          <p:cNvPr id="11" name="Text Placeholder 10"/>
          <p:cNvSpPr>
            <a:spLocks noGrp="1"/>
          </p:cNvSpPr>
          <p:nvPr>
            <p:ph type="body" sz="half" idx="3"/>
          </p:nvPr>
        </p:nvSpPr>
        <p:spPr/>
        <p:txBody>
          <a:bodyPr/>
          <a:lstStyle/>
          <a:p>
            <a:r>
              <a:rPr lang="en-US" dirty="0" smtClean="0">
                <a:solidFill>
                  <a:schemeClr val="tx1"/>
                </a:solidFill>
              </a:rPr>
              <a:t>Higher pair</a:t>
            </a:r>
            <a:endParaRPr lang="en-IN" dirty="0">
              <a:solidFill>
                <a:schemeClr val="tx1"/>
              </a:solidFill>
            </a:endParaRPr>
          </a:p>
        </p:txBody>
      </p:sp>
      <p:sp>
        <p:nvSpPr>
          <p:cNvPr id="10" name="Content Placeholder 9"/>
          <p:cNvSpPr>
            <a:spLocks noGrp="1"/>
          </p:cNvSpPr>
          <p:nvPr>
            <p:ph sz="quarter" idx="2"/>
          </p:nvPr>
        </p:nvSpPr>
        <p:spPr>
          <a:xfrm>
            <a:off x="457200" y="1066800"/>
            <a:ext cx="4040188" cy="4319257"/>
          </a:xfrm>
        </p:spPr>
        <p:txBody>
          <a:bodyPr>
            <a:normAutofit/>
          </a:bodyPr>
          <a:lstStyle/>
          <a:p>
            <a:r>
              <a:rPr lang="en-US" sz="2000" dirty="0" smtClean="0"/>
              <a:t>Surface or area contact</a:t>
            </a:r>
          </a:p>
          <a:p>
            <a:r>
              <a:rPr lang="en-US" sz="2000" dirty="0" smtClean="0"/>
              <a:t>One elements slides over the surface of other.</a:t>
            </a:r>
          </a:p>
          <a:p>
            <a:r>
              <a:rPr lang="en-US" sz="2000" dirty="0" smtClean="0"/>
              <a:t>Sliding pair, screw pair and turning pair form the lower pair</a:t>
            </a:r>
            <a:endParaRPr lang="en-IN" sz="2000" dirty="0"/>
          </a:p>
        </p:txBody>
      </p:sp>
      <p:sp>
        <p:nvSpPr>
          <p:cNvPr id="12" name="Content Placeholder 11"/>
          <p:cNvSpPr>
            <a:spLocks noGrp="1"/>
          </p:cNvSpPr>
          <p:nvPr>
            <p:ph sz="quarter" idx="4"/>
          </p:nvPr>
        </p:nvSpPr>
        <p:spPr>
          <a:xfrm>
            <a:off x="4645025" y="990600"/>
            <a:ext cx="4041775" cy="4395457"/>
          </a:xfrm>
        </p:spPr>
        <p:txBody>
          <a:bodyPr>
            <a:normAutofit/>
          </a:bodyPr>
          <a:lstStyle/>
          <a:p>
            <a:r>
              <a:rPr lang="en-US" sz="2000" dirty="0" smtClean="0"/>
              <a:t>Line or point contact</a:t>
            </a:r>
          </a:p>
          <a:p>
            <a:r>
              <a:rPr lang="en-US" sz="2000" dirty="0" smtClean="0"/>
              <a:t>Motion is partly turning and partly sliding.</a:t>
            </a:r>
          </a:p>
          <a:p>
            <a:r>
              <a:rPr lang="en-US" sz="2000" dirty="0" smtClean="0"/>
              <a:t>Friction discs, cam and follower, toothed gearing, ball and roller bearing etc</a:t>
            </a:r>
            <a:endParaRPr lang="en-IN" sz="2000" dirty="0"/>
          </a:p>
        </p:txBody>
      </p:sp>
      <p:sp>
        <p:nvSpPr>
          <p:cNvPr id="4" name="Date Placeholder 3"/>
          <p:cNvSpPr>
            <a:spLocks noGrp="1"/>
          </p:cNvSpPr>
          <p:nvPr>
            <p:ph type="dt" sz="half" idx="10"/>
          </p:nvPr>
        </p:nvSpPr>
        <p:spPr/>
        <p:txBody>
          <a:bodyPr/>
          <a:lstStyle/>
          <a:p>
            <a:fld id="{2FF67FAF-976E-4D18-BEEA-1EDD973C40D6}" type="datetime1">
              <a:rPr lang="en-US" smtClean="0"/>
              <a:pPr/>
              <a:t>8/12/2016</a:t>
            </a:fld>
            <a:endParaRPr lang="en-US" dirty="0"/>
          </a:p>
        </p:txBody>
      </p:sp>
      <p:sp>
        <p:nvSpPr>
          <p:cNvPr id="5" name="Footer Placeholder 4"/>
          <p:cNvSpPr>
            <a:spLocks noGrp="1"/>
          </p:cNvSpPr>
          <p:nvPr>
            <p:ph type="ftr" sz="quarter" idx="11"/>
          </p:nvPr>
        </p:nvSpPr>
        <p:spPr/>
        <p:txBody>
          <a:bodyPr/>
          <a:lstStyle/>
          <a:p>
            <a:r>
              <a:rPr lang="en-US" dirty="0"/>
              <a:t>Prof. N..</a:t>
            </a:r>
            <a:r>
              <a:rPr lang="en-US" dirty="0" err="1"/>
              <a:t>J.Patel</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19</a:t>
            </a:fld>
            <a:endParaRPr lang="en-US" dirty="0"/>
          </a:p>
        </p:txBody>
      </p:sp>
      <p:pic>
        <p:nvPicPr>
          <p:cNvPr id="13" name="Picture 10"/>
          <p:cNvPicPr>
            <a:picLocks noChangeAspect="1" noChangeArrowheads="1"/>
          </p:cNvPicPr>
          <p:nvPr/>
        </p:nvPicPr>
        <p:blipFill>
          <a:blip r:embed="rId2"/>
          <a:srcRect/>
          <a:stretch>
            <a:fillRect/>
          </a:stretch>
        </p:blipFill>
        <p:spPr bwMode="auto">
          <a:xfrm>
            <a:off x="5105400" y="3048000"/>
            <a:ext cx="1823321" cy="1847850"/>
          </a:xfrm>
          <a:prstGeom prst="rect">
            <a:avLst/>
          </a:prstGeom>
          <a:noFill/>
          <a:ln w="9525">
            <a:noFill/>
            <a:miter lim="800000"/>
            <a:headEnd/>
            <a:tailEnd/>
          </a:ln>
          <a:effectLst/>
        </p:spPr>
      </p:pic>
      <p:pic>
        <p:nvPicPr>
          <p:cNvPr id="14" name="Picture 11"/>
          <p:cNvPicPr>
            <a:picLocks noChangeAspect="1" noChangeArrowheads="1"/>
          </p:cNvPicPr>
          <p:nvPr/>
        </p:nvPicPr>
        <p:blipFill>
          <a:blip r:embed="rId3"/>
          <a:srcRect/>
          <a:stretch>
            <a:fillRect/>
          </a:stretch>
        </p:blipFill>
        <p:spPr bwMode="auto">
          <a:xfrm>
            <a:off x="6705600" y="3048000"/>
            <a:ext cx="1828800" cy="1371600"/>
          </a:xfrm>
          <a:prstGeom prst="rect">
            <a:avLst/>
          </a:prstGeom>
          <a:noFill/>
          <a:ln w="9525">
            <a:noFill/>
            <a:miter lim="800000"/>
            <a:headEnd/>
            <a:tailEnd/>
          </a:ln>
          <a:effectLst/>
        </p:spPr>
      </p:pic>
      <p:pic>
        <p:nvPicPr>
          <p:cNvPr id="15" name="Picture 2"/>
          <p:cNvPicPr>
            <a:picLocks noChangeAspect="1" noChangeArrowheads="1"/>
          </p:cNvPicPr>
          <p:nvPr/>
        </p:nvPicPr>
        <p:blipFill>
          <a:blip r:embed="rId4"/>
          <a:srcRect/>
          <a:stretch>
            <a:fillRect/>
          </a:stretch>
        </p:blipFill>
        <p:spPr bwMode="auto">
          <a:xfrm>
            <a:off x="381000" y="3291101"/>
            <a:ext cx="2438400" cy="1576173"/>
          </a:xfrm>
          <a:prstGeom prst="rect">
            <a:avLst/>
          </a:prstGeom>
          <a:noFill/>
          <a:ln w="9525">
            <a:noFill/>
            <a:miter lim="800000"/>
            <a:headEnd/>
            <a:tailEnd/>
          </a:ln>
          <a:effectLst/>
        </p:spPr>
      </p:pic>
      <p:pic>
        <p:nvPicPr>
          <p:cNvPr id="16" name="Picture 9"/>
          <p:cNvPicPr>
            <a:picLocks noChangeAspect="1" noChangeArrowheads="1"/>
          </p:cNvPicPr>
          <p:nvPr/>
        </p:nvPicPr>
        <p:blipFill>
          <a:blip r:embed="rId5"/>
          <a:srcRect/>
          <a:stretch>
            <a:fillRect/>
          </a:stretch>
        </p:blipFill>
        <p:spPr bwMode="auto">
          <a:xfrm>
            <a:off x="2828924" y="3352800"/>
            <a:ext cx="1981200" cy="121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864291"/>
          </a:xfrm>
        </p:spPr>
        <p:txBody>
          <a:bodyPr/>
          <a:lstStyle/>
          <a:p>
            <a:r>
              <a:rPr lang="en-US" dirty="0" smtClean="0"/>
              <a:t>THEORY OF MACHINE: </a:t>
            </a:r>
          </a:p>
          <a:p>
            <a:pPr algn="just">
              <a:buNone/>
            </a:pPr>
            <a:r>
              <a:rPr lang="en-US" dirty="0" smtClean="0"/>
              <a:t>	</a:t>
            </a:r>
            <a:r>
              <a:rPr lang="en-US" sz="2000" dirty="0" smtClean="0"/>
              <a:t>The theory of machine and mechanism is an applied science which is used to understand the relative motion between the geometry and motion of the parts of a machine or the mechanism and the study of the forces which produce these motions</a:t>
            </a:r>
            <a:r>
              <a:rPr lang="en-US" dirty="0" smtClean="0"/>
              <a:t>.</a:t>
            </a:r>
          </a:p>
          <a:p>
            <a:pPr>
              <a:buNone/>
            </a:pPr>
            <a:r>
              <a:rPr lang="en-US" dirty="0" smtClean="0"/>
              <a:t> </a:t>
            </a:r>
            <a:endParaRPr lang="en-IN" dirty="0"/>
          </a:p>
        </p:txBody>
      </p:sp>
      <p:sp>
        <p:nvSpPr>
          <p:cNvPr id="3" name="Title 2"/>
          <p:cNvSpPr>
            <a:spLocks noGrp="1"/>
          </p:cNvSpPr>
          <p:nvPr>
            <p:ph type="title"/>
          </p:nvPr>
        </p:nvSpPr>
        <p:spPr>
          <a:xfrm>
            <a:off x="457200" y="274638"/>
            <a:ext cx="8229600" cy="792162"/>
          </a:xfrm>
        </p:spPr>
        <p:txBody>
          <a:bodyPr/>
          <a:lstStyle/>
          <a:p>
            <a:pPr algn="ctr"/>
            <a:r>
              <a:rPr lang="en-US" dirty="0" smtClean="0"/>
              <a:t>INTRODUCTION</a:t>
            </a:r>
            <a:endParaRPr lang="en-IN" dirty="0"/>
          </a:p>
        </p:txBody>
      </p:sp>
      <p:graphicFrame>
        <p:nvGraphicFramePr>
          <p:cNvPr id="4" name="Diagram 3"/>
          <p:cNvGraphicFramePr/>
          <p:nvPr/>
        </p:nvGraphicFramePr>
        <p:xfrm>
          <a:off x="2590800" y="3276600"/>
          <a:ext cx="53340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fld id="{C4FBCA0B-A749-4FFC-AAF4-D8E7C3BEA342}" type="datetime1">
              <a:rPr lang="en-US" smtClean="0"/>
              <a:pPr/>
              <a:t>8/12/2016</a:t>
            </a:fld>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a:t>
            </a:fld>
            <a:endParaRPr lang="en-US" dirty="0"/>
          </a:p>
        </p:txBody>
      </p:sp>
      <p:sp>
        <p:nvSpPr>
          <p:cNvPr id="7" name="Footer Placeholder 6"/>
          <p:cNvSpPr>
            <a:spLocks noGrp="1"/>
          </p:cNvSpPr>
          <p:nvPr>
            <p:ph type="ftr" sz="quarter" idx="11"/>
          </p:nvPr>
        </p:nvSpPr>
        <p:spPr/>
        <p:txBody>
          <a:bodyPr/>
          <a:lstStyle/>
          <a:p>
            <a:r>
              <a:rPr lang="en-US" dirty="0" smtClean="0"/>
              <a:t>Prof. N..</a:t>
            </a:r>
            <a:r>
              <a:rPr lang="en-US" dirty="0" err="1" smtClean="0"/>
              <a:t>J.Patel</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2776154677"/>
              </p:ext>
            </p:extLst>
          </p:nvPr>
        </p:nvGraphicFramePr>
        <p:xfrm>
          <a:off x="98425" y="98425"/>
          <a:ext cx="711200" cy="685800"/>
        </p:xfrm>
        <a:graphic>
          <a:graphicData uri="http://schemas.openxmlformats.org/presentationml/2006/ole">
            <mc:AlternateContent xmlns:mc="http://schemas.openxmlformats.org/markup-compatibility/2006">
              <mc:Choice xmlns:v="urn:schemas-microsoft-com:vml" Requires="v">
                <p:oleObj spid="_x0000_s1055" name="Packager Shell Object" showAsIcon="1" r:id="rId8" imgW="711360" imgH="685800" progId="Package">
                  <p:embed/>
                </p:oleObj>
              </mc:Choice>
              <mc:Fallback>
                <p:oleObj name="Packager Shell Object" showAsIcon="1" r:id="rId8" imgW="711360" imgH="685800" progId="Package">
                  <p:embed/>
                  <p:pic>
                    <p:nvPicPr>
                      <p:cNvPr id="0" name=""/>
                      <p:cNvPicPr/>
                      <p:nvPr/>
                    </p:nvPicPr>
                    <p:blipFill>
                      <a:blip r:embed="rId9"/>
                      <a:stretch>
                        <a:fillRect/>
                      </a:stretch>
                    </p:blipFill>
                    <p:spPr>
                      <a:xfrm>
                        <a:off x="98425" y="98425"/>
                        <a:ext cx="711200" cy="68580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491"/>
          </a:xfrm>
        </p:spPr>
        <p:txBody>
          <a:bodyPr/>
          <a:lstStyle/>
          <a:p>
            <a:r>
              <a:rPr lang="en-US" sz="2400" b="1" dirty="0" smtClean="0"/>
              <a:t>Closed pair or self closed pair</a:t>
            </a:r>
          </a:p>
          <a:p>
            <a:pPr>
              <a:buNone/>
            </a:pPr>
            <a:r>
              <a:rPr lang="en-US" sz="2400" dirty="0" smtClean="0"/>
              <a:t>   when the two elements of a pair are connected together mechanically in such a way that only required kind of motion occurs.</a:t>
            </a:r>
          </a:p>
          <a:p>
            <a:pPr>
              <a:buNone/>
            </a:pPr>
            <a:r>
              <a:rPr lang="en-US" sz="2400" dirty="0" smtClean="0"/>
              <a:t>	Example: all lower pairs</a:t>
            </a:r>
          </a:p>
          <a:p>
            <a:pPr>
              <a:buNone/>
            </a:pPr>
            <a:endParaRPr lang="en-US" sz="2400" dirty="0" smtClean="0"/>
          </a:p>
          <a:p>
            <a:r>
              <a:rPr lang="en-US" sz="2400" b="1" dirty="0" smtClean="0"/>
              <a:t>Forced closed pair or unclosed pairs or open pairs</a:t>
            </a:r>
          </a:p>
          <a:p>
            <a:pPr>
              <a:buNone/>
            </a:pPr>
            <a:r>
              <a:rPr lang="en-US" sz="2400" dirty="0" smtClean="0"/>
              <a:t> 	when the two elements of a pair are not connected mechanically but kept in contact by the action of external forces.</a:t>
            </a:r>
          </a:p>
          <a:p>
            <a:pPr>
              <a:buNone/>
            </a:pPr>
            <a:r>
              <a:rPr lang="en-US" sz="2400" dirty="0" smtClean="0"/>
              <a:t>	Example: Cam and follower</a:t>
            </a:r>
            <a:endParaRPr lang="en-IN" dirty="0"/>
          </a:p>
        </p:txBody>
      </p:sp>
      <p:sp>
        <p:nvSpPr>
          <p:cNvPr id="3" name="Date Placeholder 2"/>
          <p:cNvSpPr>
            <a:spLocks noGrp="1"/>
          </p:cNvSpPr>
          <p:nvPr>
            <p:ph type="dt" sz="half" idx="10"/>
          </p:nvPr>
        </p:nvSpPr>
        <p:spPr/>
        <p:txBody>
          <a:bodyPr/>
          <a:lstStyle/>
          <a:p>
            <a:fld id="{20750180-DE28-4096-BA9B-AD803A14422C}" type="datetime1">
              <a:rPr lang="en-US" smtClean="0"/>
              <a:pPr/>
              <a:t>8/12/2016</a:t>
            </a:fld>
            <a:endParaRPr lang="en-US" dirty="0"/>
          </a:p>
        </p:txBody>
      </p:sp>
      <p:sp>
        <p:nvSpPr>
          <p:cNvPr id="4" name="Footer Placeholder 3"/>
          <p:cNvSpPr>
            <a:spLocks noGrp="1"/>
          </p:cNvSpPr>
          <p:nvPr>
            <p:ph type="ftr" sz="quarter" idx="11"/>
          </p:nvPr>
        </p:nvSpPr>
        <p:spPr/>
        <p:txBody>
          <a:bodyPr/>
          <a:lstStyle/>
          <a:p>
            <a:r>
              <a:rPr lang="en-US" dirty="0"/>
              <a:t>Prof. N..</a:t>
            </a:r>
            <a:r>
              <a:rPr lang="en-US" dirty="0" err="1"/>
              <a:t>J.Patel</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dirty="0"/>
          </a:p>
        </p:txBody>
      </p:sp>
      <p:sp>
        <p:nvSpPr>
          <p:cNvPr id="6" name="Title 5"/>
          <p:cNvSpPr>
            <a:spLocks noGrp="1"/>
          </p:cNvSpPr>
          <p:nvPr>
            <p:ph type="title"/>
          </p:nvPr>
        </p:nvSpPr>
        <p:spPr>
          <a:xfrm>
            <a:off x="457200" y="274638"/>
            <a:ext cx="8229600" cy="944562"/>
          </a:xfrm>
        </p:spPr>
        <p:txBody>
          <a:bodyPr>
            <a:normAutofit/>
          </a:bodyPr>
          <a:lstStyle/>
          <a:p>
            <a:pPr algn="ctr"/>
            <a:r>
              <a:rPr lang="en-US" sz="3100" dirty="0" smtClean="0"/>
              <a:t>According of the mechanical arrangement</a:t>
            </a:r>
            <a:endParaRPr lang="en-IN"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169091"/>
          </a:xfrm>
        </p:spPr>
        <p:txBody>
          <a:bodyPr>
            <a:noAutofit/>
          </a:bodyPr>
          <a:lstStyle/>
          <a:p>
            <a:pPr algn="just"/>
            <a:r>
              <a:rPr lang="en-US" sz="2100" dirty="0" smtClean="0"/>
              <a:t>Kinematic chain is defined as the combination of kinematic pairs in which each link forms a part of two kinematic pairs and the relative motion between the links is either completely constrained or successfully constrained.</a:t>
            </a:r>
          </a:p>
          <a:p>
            <a:pPr algn="just"/>
            <a:r>
              <a:rPr lang="en-US" sz="2100" dirty="0" smtClean="0"/>
              <a:t>Example: the crank shaft of an engine forms a kinematic pair with bearings which are fixed in a pair. </a:t>
            </a:r>
          </a:p>
          <a:p>
            <a:pPr algn="just"/>
            <a:r>
              <a:rPr lang="en-US" sz="2100" dirty="0" smtClean="0"/>
              <a:t>the connecting rod with a crank.</a:t>
            </a:r>
          </a:p>
          <a:p>
            <a:pPr algn="just"/>
            <a:r>
              <a:rPr lang="en-US" sz="2100" dirty="0" smtClean="0"/>
              <a:t>Piston with the connecting rod.</a:t>
            </a:r>
          </a:p>
          <a:p>
            <a:pPr algn="just"/>
            <a:r>
              <a:rPr lang="en-US" sz="2100" dirty="0" smtClean="0"/>
              <a:t>Piston with the cylinder.</a:t>
            </a:r>
          </a:p>
          <a:p>
            <a:pPr algn="just"/>
            <a:r>
              <a:rPr lang="en-US" sz="2100" dirty="0" smtClean="0"/>
              <a:t>The relation between no. of pairs(p) forming the kinematic chain and links(l)</a:t>
            </a:r>
          </a:p>
          <a:p>
            <a:pPr algn="ctr">
              <a:buNone/>
            </a:pPr>
            <a:r>
              <a:rPr lang="en-US" sz="2100" dirty="0" smtClean="0"/>
              <a:t>l = 2p-4…...(</a:t>
            </a:r>
            <a:r>
              <a:rPr lang="en-US" sz="2100" dirty="0" err="1" smtClean="0"/>
              <a:t>i</a:t>
            </a:r>
            <a:r>
              <a:rPr lang="en-US" sz="2100" dirty="0" smtClean="0"/>
              <a:t>)</a:t>
            </a:r>
          </a:p>
          <a:p>
            <a:pPr algn="ctr">
              <a:buNone/>
            </a:pPr>
            <a:endParaRPr lang="en-US" sz="2100" dirty="0" smtClean="0"/>
          </a:p>
          <a:p>
            <a:pPr algn="ctr">
              <a:buNone/>
            </a:pPr>
            <a:r>
              <a:rPr lang="en-US" sz="2100" dirty="0" smtClean="0"/>
              <a:t>J = (3/2)l – 2…...(ii)</a:t>
            </a:r>
          </a:p>
          <a:p>
            <a:pPr algn="just"/>
            <a:r>
              <a:rPr lang="en-US" sz="2100" dirty="0" smtClean="0"/>
              <a:t>For higher pair, one higher pair is equivalent to two lower pair.</a:t>
            </a:r>
          </a:p>
          <a:p>
            <a:pPr algn="ctr">
              <a:buNone/>
            </a:pPr>
            <a:endParaRPr lang="en-IN" sz="2100" dirty="0"/>
          </a:p>
        </p:txBody>
      </p:sp>
      <p:sp>
        <p:nvSpPr>
          <p:cNvPr id="3" name="Date Placeholder 2"/>
          <p:cNvSpPr>
            <a:spLocks noGrp="1"/>
          </p:cNvSpPr>
          <p:nvPr>
            <p:ph type="dt" sz="half" idx="10"/>
          </p:nvPr>
        </p:nvSpPr>
        <p:spPr/>
        <p:txBody>
          <a:bodyPr/>
          <a:lstStyle/>
          <a:p>
            <a:fld id="{20750180-DE28-4096-BA9B-AD803A14422C}" type="datetime1">
              <a:rPr lang="en-US" smtClean="0"/>
              <a:pPr/>
              <a:t>8/12/2016</a:t>
            </a:fld>
            <a:endParaRPr lang="en-US" dirty="0"/>
          </a:p>
        </p:txBody>
      </p:sp>
      <p:sp>
        <p:nvSpPr>
          <p:cNvPr id="4" name="Footer Placeholder 3"/>
          <p:cNvSpPr>
            <a:spLocks noGrp="1"/>
          </p:cNvSpPr>
          <p:nvPr>
            <p:ph type="ftr" sz="quarter" idx="11"/>
          </p:nvPr>
        </p:nvSpPr>
        <p:spPr/>
        <p:txBody>
          <a:bodyPr/>
          <a:lstStyle/>
          <a:p>
            <a:r>
              <a:rPr lang="en-US" dirty="0"/>
              <a:t>Prof. N..</a:t>
            </a:r>
            <a:r>
              <a:rPr lang="en-US" dirty="0" err="1"/>
              <a:t>J.Patel</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dirty="0"/>
          </a:p>
        </p:txBody>
      </p:sp>
      <p:sp>
        <p:nvSpPr>
          <p:cNvPr id="6" name="Title 5"/>
          <p:cNvSpPr>
            <a:spLocks noGrp="1"/>
          </p:cNvSpPr>
          <p:nvPr>
            <p:ph type="title"/>
          </p:nvPr>
        </p:nvSpPr>
        <p:spPr>
          <a:xfrm>
            <a:off x="457200" y="274638"/>
            <a:ext cx="8229600" cy="563562"/>
          </a:xfrm>
        </p:spPr>
        <p:txBody>
          <a:bodyPr>
            <a:noAutofit/>
          </a:bodyPr>
          <a:lstStyle/>
          <a:p>
            <a:pPr algn="ctr"/>
            <a:r>
              <a:rPr lang="en-US" sz="3200" dirty="0" smtClean="0"/>
              <a:t>Kinematic chain</a:t>
            </a:r>
            <a:endParaRPr lang="en-IN" sz="4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491"/>
          </a:xfrm>
        </p:spPr>
        <p:txBody>
          <a:bodyPr/>
          <a:lstStyle/>
          <a:p>
            <a:r>
              <a:rPr lang="en-US" dirty="0" smtClean="0"/>
              <a:t>Binary joint          ternary joint</a:t>
            </a:r>
          </a:p>
          <a:p>
            <a:endParaRPr lang="en-US" dirty="0" smtClean="0"/>
          </a:p>
          <a:p>
            <a:endParaRPr lang="en-US" dirty="0" smtClean="0"/>
          </a:p>
          <a:p>
            <a:endParaRPr lang="en-IN" dirty="0"/>
          </a:p>
        </p:txBody>
      </p:sp>
      <p:sp>
        <p:nvSpPr>
          <p:cNvPr id="3" name="Date Placeholder 2"/>
          <p:cNvSpPr>
            <a:spLocks noGrp="1"/>
          </p:cNvSpPr>
          <p:nvPr>
            <p:ph type="dt" sz="half" idx="10"/>
          </p:nvPr>
        </p:nvSpPr>
        <p:spPr/>
        <p:txBody>
          <a:bodyPr/>
          <a:lstStyle/>
          <a:p>
            <a:fld id="{20750180-DE28-4096-BA9B-AD803A14422C}" type="datetime1">
              <a:rPr lang="en-US" smtClean="0"/>
              <a:pPr/>
              <a:t>8/12/2016</a:t>
            </a:fld>
            <a:endParaRPr lang="en-US" dirty="0"/>
          </a:p>
        </p:txBody>
      </p:sp>
      <p:sp>
        <p:nvSpPr>
          <p:cNvPr id="4" name="Footer Placeholder 3"/>
          <p:cNvSpPr>
            <a:spLocks noGrp="1"/>
          </p:cNvSpPr>
          <p:nvPr>
            <p:ph type="ftr" sz="quarter" idx="11"/>
          </p:nvPr>
        </p:nvSpPr>
        <p:spPr/>
        <p:txBody>
          <a:bodyPr/>
          <a:lstStyle/>
          <a:p>
            <a:r>
              <a:rPr lang="en-US" dirty="0"/>
              <a:t>Prof. N..</a:t>
            </a:r>
            <a:r>
              <a:rPr lang="en-US" dirty="0" err="1"/>
              <a:t>J.Patel</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dirty="0"/>
          </a:p>
        </p:txBody>
      </p:sp>
      <p:sp>
        <p:nvSpPr>
          <p:cNvPr id="6" name="Title 5"/>
          <p:cNvSpPr>
            <a:spLocks noGrp="1"/>
          </p:cNvSpPr>
          <p:nvPr>
            <p:ph type="title"/>
          </p:nvPr>
        </p:nvSpPr>
        <p:spPr>
          <a:xfrm>
            <a:off x="457200" y="274638"/>
            <a:ext cx="8229600" cy="715962"/>
          </a:xfrm>
        </p:spPr>
        <p:txBody>
          <a:bodyPr/>
          <a:lstStyle/>
          <a:p>
            <a:pPr algn="ctr"/>
            <a:r>
              <a:rPr lang="en-US" sz="2800" dirty="0" smtClean="0"/>
              <a:t>Types of joints in a chain</a:t>
            </a:r>
            <a:endParaRPr lang="en-IN" dirty="0"/>
          </a:p>
        </p:txBody>
      </p:sp>
      <p:pic>
        <p:nvPicPr>
          <p:cNvPr id="1028" name="Picture 4"/>
          <p:cNvPicPr>
            <a:picLocks noChangeAspect="1" noChangeArrowheads="1"/>
          </p:cNvPicPr>
          <p:nvPr/>
        </p:nvPicPr>
        <p:blipFill>
          <a:blip r:embed="rId2"/>
          <a:srcRect/>
          <a:stretch>
            <a:fillRect/>
          </a:stretch>
        </p:blipFill>
        <p:spPr bwMode="auto">
          <a:xfrm>
            <a:off x="304800" y="990600"/>
            <a:ext cx="2733152" cy="25908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3"/>
          <a:srcRect/>
          <a:stretch>
            <a:fillRect/>
          </a:stretch>
        </p:blipFill>
        <p:spPr bwMode="auto">
          <a:xfrm>
            <a:off x="3581400" y="914400"/>
            <a:ext cx="2066925" cy="2190750"/>
          </a:xfrm>
          <a:prstGeom prst="rect">
            <a:avLst/>
          </a:prstGeom>
          <a:noFill/>
          <a:ln w="9525">
            <a:noFill/>
            <a:miter lim="800000"/>
            <a:headEnd/>
            <a:tailEnd/>
          </a:ln>
          <a:effectLst/>
        </p:spPr>
      </p:pic>
      <p:pic>
        <p:nvPicPr>
          <p:cNvPr id="1031" name="Picture 7"/>
          <p:cNvPicPr>
            <a:picLocks noChangeAspect="1" noChangeArrowheads="1"/>
          </p:cNvPicPr>
          <p:nvPr/>
        </p:nvPicPr>
        <p:blipFill>
          <a:blip r:embed="rId4"/>
          <a:srcRect/>
          <a:stretch>
            <a:fillRect/>
          </a:stretch>
        </p:blipFill>
        <p:spPr bwMode="auto">
          <a:xfrm>
            <a:off x="5715000" y="990600"/>
            <a:ext cx="2609850" cy="2819400"/>
          </a:xfrm>
          <a:prstGeom prst="rect">
            <a:avLst/>
          </a:prstGeom>
          <a:noFill/>
          <a:ln w="9525">
            <a:noFill/>
            <a:miter lim="800000"/>
            <a:headEnd/>
            <a:tailEnd/>
          </a:ln>
          <a:effectLst/>
        </p:spPr>
      </p:pic>
      <p:pic>
        <p:nvPicPr>
          <p:cNvPr id="1032" name="Picture 8"/>
          <p:cNvPicPr>
            <a:picLocks noChangeAspect="1" noChangeArrowheads="1"/>
          </p:cNvPicPr>
          <p:nvPr/>
        </p:nvPicPr>
        <p:blipFill>
          <a:blip r:embed="rId5"/>
          <a:srcRect/>
          <a:stretch>
            <a:fillRect/>
          </a:stretch>
        </p:blipFill>
        <p:spPr bwMode="auto">
          <a:xfrm>
            <a:off x="2895600" y="3276600"/>
            <a:ext cx="2362200" cy="28194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lnSpcReduction="10000"/>
          </a:bodyPr>
          <a:lstStyle/>
          <a:p>
            <a:r>
              <a:rPr lang="en-US" dirty="0" smtClean="0"/>
              <a:t> l = 3</a:t>
            </a:r>
          </a:p>
          <a:p>
            <a:r>
              <a:rPr lang="en-US" dirty="0" smtClean="0"/>
              <a:t> p = 3</a:t>
            </a:r>
          </a:p>
          <a:p>
            <a:r>
              <a:rPr lang="en-US" dirty="0" smtClean="0"/>
              <a:t> j = 3</a:t>
            </a:r>
          </a:p>
          <a:p>
            <a:pPr>
              <a:buNone/>
            </a:pPr>
            <a:r>
              <a:rPr lang="en-US" dirty="0" smtClean="0"/>
              <a:t>From eq. 1</a:t>
            </a:r>
          </a:p>
          <a:p>
            <a:pPr>
              <a:buNone/>
            </a:pPr>
            <a:r>
              <a:rPr lang="en-US" dirty="0" smtClean="0"/>
              <a:t>  l = 2p – 4</a:t>
            </a:r>
          </a:p>
          <a:p>
            <a:pPr>
              <a:buNone/>
            </a:pPr>
            <a:r>
              <a:rPr lang="en-US" dirty="0" smtClean="0"/>
              <a:t>  3= 2x3 – 4 = 2</a:t>
            </a:r>
          </a:p>
          <a:p>
            <a:pPr>
              <a:buNone/>
            </a:pPr>
            <a:r>
              <a:rPr lang="en-US" dirty="0" smtClean="0"/>
              <a:t>L.H.S. &gt; R.H.S.</a:t>
            </a:r>
          </a:p>
          <a:p>
            <a:pPr>
              <a:buNone/>
            </a:pPr>
            <a:r>
              <a:rPr lang="en-US" dirty="0" smtClean="0"/>
              <a:t>From eq. 2</a:t>
            </a:r>
          </a:p>
          <a:p>
            <a:pPr>
              <a:buNone/>
            </a:pPr>
            <a:r>
              <a:rPr lang="en-US" dirty="0" smtClean="0"/>
              <a:t>L.H.S. &gt; R.H.S.</a:t>
            </a:r>
          </a:p>
          <a:p>
            <a:pPr>
              <a:buNone/>
            </a:pPr>
            <a:r>
              <a:rPr lang="en-US" dirty="0" smtClean="0"/>
              <a:t>So it is locked chain.</a:t>
            </a:r>
          </a:p>
          <a:p>
            <a:pPr>
              <a:buNone/>
            </a:pPr>
            <a:endParaRPr lang="en-IN" dirty="0"/>
          </a:p>
        </p:txBody>
      </p:sp>
      <p:sp>
        <p:nvSpPr>
          <p:cNvPr id="4" name="Date Placeholder 3"/>
          <p:cNvSpPr>
            <a:spLocks noGrp="1"/>
          </p:cNvSpPr>
          <p:nvPr>
            <p:ph type="dt" sz="half" idx="10"/>
          </p:nvPr>
        </p:nvSpPr>
        <p:spPr/>
        <p:txBody>
          <a:bodyPr/>
          <a:lstStyle/>
          <a:p>
            <a:fld id="{2FF67FAF-976E-4D18-BEEA-1EDD973C40D6}" type="datetime1">
              <a:rPr lang="en-US" smtClean="0"/>
              <a:pPr/>
              <a:t>8/12/2016</a:t>
            </a:fld>
            <a:endParaRPr lang="en-US" dirty="0"/>
          </a:p>
        </p:txBody>
      </p:sp>
      <p:sp>
        <p:nvSpPr>
          <p:cNvPr id="5" name="Footer Placeholder 4"/>
          <p:cNvSpPr>
            <a:spLocks noGrp="1"/>
          </p:cNvSpPr>
          <p:nvPr>
            <p:ph type="ftr" sz="quarter" idx="11"/>
          </p:nvPr>
        </p:nvSpPr>
        <p:spPr/>
        <p:txBody>
          <a:bodyPr/>
          <a:lstStyle/>
          <a:p>
            <a:r>
              <a:rPr lang="en-US" dirty="0"/>
              <a:t>Prof. N..</a:t>
            </a:r>
            <a:r>
              <a:rPr lang="en-US" dirty="0" err="1"/>
              <a:t>J.Patel</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23</a:t>
            </a:fld>
            <a:endParaRPr lang="en-US" dirty="0"/>
          </a:p>
        </p:txBody>
      </p:sp>
      <p:sp>
        <p:nvSpPr>
          <p:cNvPr id="7" name="Title 6"/>
          <p:cNvSpPr>
            <a:spLocks noGrp="1"/>
          </p:cNvSpPr>
          <p:nvPr>
            <p:ph type="title"/>
          </p:nvPr>
        </p:nvSpPr>
        <p:spPr/>
        <p:txBody>
          <a:bodyPr/>
          <a:lstStyle/>
          <a:p>
            <a:pPr algn="ctr"/>
            <a:r>
              <a:rPr lang="en-US" dirty="0" smtClean="0"/>
              <a:t>Case - 1</a:t>
            </a:r>
            <a:endParaRPr lang="en-IN" dirty="0"/>
          </a:p>
        </p:txBody>
      </p:sp>
      <p:pic>
        <p:nvPicPr>
          <p:cNvPr id="1026" name="Picture 2"/>
          <p:cNvPicPr>
            <a:picLocks noGrp="1" noChangeAspect="1" noChangeArrowheads="1"/>
          </p:cNvPicPr>
          <p:nvPr>
            <p:ph sz="half" idx="2"/>
          </p:nvPr>
        </p:nvPicPr>
        <p:blipFill>
          <a:blip r:embed="rId2"/>
          <a:srcRect/>
          <a:stretch>
            <a:fillRect/>
          </a:stretch>
        </p:blipFill>
        <p:spPr bwMode="auto">
          <a:xfrm>
            <a:off x="4933106" y="2286000"/>
            <a:ext cx="3444240" cy="28956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10000"/>
          </a:bodyPr>
          <a:lstStyle/>
          <a:p>
            <a:r>
              <a:rPr lang="en-US" dirty="0" smtClean="0"/>
              <a:t> l = 4</a:t>
            </a:r>
          </a:p>
          <a:p>
            <a:r>
              <a:rPr lang="en-US" dirty="0" smtClean="0"/>
              <a:t> p = 4</a:t>
            </a:r>
          </a:p>
          <a:p>
            <a:r>
              <a:rPr lang="en-US" dirty="0" smtClean="0"/>
              <a:t> j = 4</a:t>
            </a:r>
          </a:p>
          <a:p>
            <a:pPr>
              <a:buNone/>
            </a:pPr>
            <a:r>
              <a:rPr lang="en-US" dirty="0" smtClean="0"/>
              <a:t>From eq. 1</a:t>
            </a:r>
          </a:p>
          <a:p>
            <a:pPr>
              <a:buNone/>
            </a:pPr>
            <a:r>
              <a:rPr lang="en-US" dirty="0" smtClean="0"/>
              <a:t>  l = 2p – 4</a:t>
            </a:r>
          </a:p>
          <a:p>
            <a:pPr>
              <a:buNone/>
            </a:pPr>
            <a:r>
              <a:rPr lang="en-US" dirty="0" smtClean="0"/>
              <a:t>  4= 2x4 – 4 = 4</a:t>
            </a:r>
          </a:p>
          <a:p>
            <a:pPr>
              <a:buNone/>
            </a:pPr>
            <a:r>
              <a:rPr lang="en-US" dirty="0" smtClean="0"/>
              <a:t>L.H.S. = R.H.S.</a:t>
            </a:r>
          </a:p>
          <a:p>
            <a:pPr>
              <a:buNone/>
            </a:pPr>
            <a:r>
              <a:rPr lang="en-US" dirty="0" smtClean="0"/>
              <a:t>From eq. 2</a:t>
            </a:r>
          </a:p>
          <a:p>
            <a:pPr>
              <a:buNone/>
            </a:pPr>
            <a:r>
              <a:rPr lang="en-US" dirty="0" smtClean="0"/>
              <a:t>L.H.S. = R.H.S.</a:t>
            </a:r>
          </a:p>
          <a:p>
            <a:pPr>
              <a:buNone/>
            </a:pPr>
            <a:r>
              <a:rPr lang="en-US" dirty="0" smtClean="0"/>
              <a:t>So it is kinematic chain.</a:t>
            </a:r>
          </a:p>
        </p:txBody>
      </p:sp>
      <p:sp>
        <p:nvSpPr>
          <p:cNvPr id="4" name="Date Placeholder 3"/>
          <p:cNvSpPr>
            <a:spLocks noGrp="1"/>
          </p:cNvSpPr>
          <p:nvPr>
            <p:ph type="dt" sz="half" idx="10"/>
          </p:nvPr>
        </p:nvSpPr>
        <p:spPr/>
        <p:txBody>
          <a:bodyPr/>
          <a:lstStyle/>
          <a:p>
            <a:fld id="{2FF67FAF-976E-4D18-BEEA-1EDD973C40D6}" type="datetime1">
              <a:rPr lang="en-US" smtClean="0"/>
              <a:pPr/>
              <a:t>8/12/2016</a:t>
            </a:fld>
            <a:endParaRPr lang="en-US" dirty="0"/>
          </a:p>
        </p:txBody>
      </p:sp>
      <p:sp>
        <p:nvSpPr>
          <p:cNvPr id="5" name="Footer Placeholder 4"/>
          <p:cNvSpPr>
            <a:spLocks noGrp="1"/>
          </p:cNvSpPr>
          <p:nvPr>
            <p:ph type="ftr" sz="quarter" idx="11"/>
          </p:nvPr>
        </p:nvSpPr>
        <p:spPr/>
        <p:txBody>
          <a:bodyPr/>
          <a:lstStyle/>
          <a:p>
            <a:r>
              <a:rPr lang="en-US" dirty="0"/>
              <a:t>Prof. N..</a:t>
            </a:r>
            <a:r>
              <a:rPr lang="en-US" dirty="0" err="1"/>
              <a:t>J.Patel</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24</a:t>
            </a:fld>
            <a:endParaRPr lang="en-US" dirty="0"/>
          </a:p>
        </p:txBody>
      </p:sp>
      <p:sp>
        <p:nvSpPr>
          <p:cNvPr id="7" name="Title 6"/>
          <p:cNvSpPr>
            <a:spLocks noGrp="1"/>
          </p:cNvSpPr>
          <p:nvPr>
            <p:ph type="title"/>
          </p:nvPr>
        </p:nvSpPr>
        <p:spPr/>
        <p:txBody>
          <a:bodyPr/>
          <a:lstStyle/>
          <a:p>
            <a:pPr algn="ctr"/>
            <a:r>
              <a:rPr lang="en-US" dirty="0" smtClean="0"/>
              <a:t>Case - 2</a:t>
            </a:r>
            <a:endParaRPr lang="en-IN" dirty="0"/>
          </a:p>
        </p:txBody>
      </p:sp>
      <p:pic>
        <p:nvPicPr>
          <p:cNvPr id="2050" name="Picture 2"/>
          <p:cNvPicPr>
            <a:picLocks noGrp="1" noChangeAspect="1" noChangeArrowheads="1"/>
          </p:cNvPicPr>
          <p:nvPr>
            <p:ph sz="half" idx="2"/>
          </p:nvPr>
        </p:nvPicPr>
        <p:blipFill>
          <a:blip r:embed="rId2"/>
          <a:srcRect/>
          <a:stretch>
            <a:fillRect/>
          </a:stretch>
        </p:blipFill>
        <p:spPr bwMode="auto">
          <a:xfrm>
            <a:off x="4260992" y="1905000"/>
            <a:ext cx="4387175" cy="33528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10000"/>
          </a:bodyPr>
          <a:lstStyle/>
          <a:p>
            <a:r>
              <a:rPr lang="en-US" dirty="0" smtClean="0"/>
              <a:t> l = 5</a:t>
            </a:r>
          </a:p>
          <a:p>
            <a:r>
              <a:rPr lang="en-US" dirty="0" smtClean="0"/>
              <a:t> p = 5</a:t>
            </a:r>
          </a:p>
          <a:p>
            <a:r>
              <a:rPr lang="en-US" dirty="0" smtClean="0"/>
              <a:t> j = 5</a:t>
            </a:r>
          </a:p>
          <a:p>
            <a:pPr>
              <a:buNone/>
            </a:pPr>
            <a:r>
              <a:rPr lang="en-US" dirty="0" smtClean="0"/>
              <a:t>From eq. 1</a:t>
            </a:r>
          </a:p>
          <a:p>
            <a:pPr>
              <a:buNone/>
            </a:pPr>
            <a:r>
              <a:rPr lang="en-US" dirty="0" smtClean="0"/>
              <a:t>  l = 2p – 4</a:t>
            </a:r>
          </a:p>
          <a:p>
            <a:pPr>
              <a:buNone/>
            </a:pPr>
            <a:r>
              <a:rPr lang="en-US" dirty="0" smtClean="0"/>
              <a:t>  5= 2x5 – 4 = 6</a:t>
            </a:r>
          </a:p>
          <a:p>
            <a:pPr>
              <a:buNone/>
            </a:pPr>
            <a:r>
              <a:rPr lang="en-US" dirty="0" smtClean="0"/>
              <a:t>L.H.S. &lt; R.H.S.</a:t>
            </a:r>
          </a:p>
          <a:p>
            <a:pPr>
              <a:buNone/>
            </a:pPr>
            <a:r>
              <a:rPr lang="en-US" dirty="0" smtClean="0"/>
              <a:t>From eq. 2</a:t>
            </a:r>
          </a:p>
          <a:p>
            <a:pPr>
              <a:buNone/>
            </a:pPr>
            <a:r>
              <a:rPr lang="en-US" dirty="0" smtClean="0"/>
              <a:t>L.H.S. &lt; R.H.S.</a:t>
            </a:r>
          </a:p>
          <a:p>
            <a:pPr>
              <a:buNone/>
            </a:pPr>
            <a:r>
              <a:rPr lang="en-US" dirty="0" smtClean="0"/>
              <a:t>So it is unconstrained chain.</a:t>
            </a:r>
          </a:p>
        </p:txBody>
      </p:sp>
      <p:sp>
        <p:nvSpPr>
          <p:cNvPr id="4" name="Date Placeholder 3"/>
          <p:cNvSpPr>
            <a:spLocks noGrp="1"/>
          </p:cNvSpPr>
          <p:nvPr>
            <p:ph type="dt" sz="half" idx="10"/>
          </p:nvPr>
        </p:nvSpPr>
        <p:spPr/>
        <p:txBody>
          <a:bodyPr/>
          <a:lstStyle/>
          <a:p>
            <a:fld id="{2FF67FAF-976E-4D18-BEEA-1EDD973C40D6}" type="datetime1">
              <a:rPr lang="en-US" smtClean="0"/>
              <a:pPr/>
              <a:t>8/12/2016</a:t>
            </a:fld>
            <a:endParaRPr lang="en-US" dirty="0"/>
          </a:p>
        </p:txBody>
      </p:sp>
      <p:sp>
        <p:nvSpPr>
          <p:cNvPr id="5" name="Footer Placeholder 4"/>
          <p:cNvSpPr>
            <a:spLocks noGrp="1"/>
          </p:cNvSpPr>
          <p:nvPr>
            <p:ph type="ftr" sz="quarter" idx="11"/>
          </p:nvPr>
        </p:nvSpPr>
        <p:spPr/>
        <p:txBody>
          <a:bodyPr/>
          <a:lstStyle/>
          <a:p>
            <a:r>
              <a:rPr lang="en-US" dirty="0"/>
              <a:t>Prof. N..</a:t>
            </a:r>
            <a:r>
              <a:rPr lang="en-US" dirty="0" err="1"/>
              <a:t>J.Patel</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25</a:t>
            </a:fld>
            <a:endParaRPr lang="en-US" dirty="0"/>
          </a:p>
        </p:txBody>
      </p:sp>
      <p:sp>
        <p:nvSpPr>
          <p:cNvPr id="7" name="Title 6"/>
          <p:cNvSpPr>
            <a:spLocks noGrp="1"/>
          </p:cNvSpPr>
          <p:nvPr>
            <p:ph type="title"/>
          </p:nvPr>
        </p:nvSpPr>
        <p:spPr/>
        <p:txBody>
          <a:bodyPr/>
          <a:lstStyle/>
          <a:p>
            <a:pPr algn="ctr"/>
            <a:r>
              <a:rPr lang="en-US" dirty="0" smtClean="0"/>
              <a:t>Case - 3</a:t>
            </a:r>
            <a:endParaRPr lang="en-IN" dirty="0"/>
          </a:p>
        </p:txBody>
      </p:sp>
      <p:pic>
        <p:nvPicPr>
          <p:cNvPr id="3074" name="Picture 2"/>
          <p:cNvPicPr>
            <a:picLocks noGrp="1" noChangeAspect="1" noChangeArrowheads="1"/>
          </p:cNvPicPr>
          <p:nvPr>
            <p:ph sz="half" idx="2"/>
          </p:nvPr>
        </p:nvPicPr>
        <p:blipFill>
          <a:blip r:embed="rId2"/>
          <a:srcRect/>
          <a:stretch>
            <a:fillRect/>
          </a:stretch>
        </p:blipFill>
        <p:spPr bwMode="auto">
          <a:xfrm>
            <a:off x="4906288" y="2286000"/>
            <a:ext cx="3313416" cy="27432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092891"/>
          </a:xfrm>
        </p:spPr>
        <p:txBody>
          <a:bodyPr>
            <a:noAutofit/>
          </a:bodyPr>
          <a:lstStyle/>
          <a:p>
            <a:endParaRPr lang="en-US" sz="2200" smtClean="0"/>
          </a:p>
          <a:p>
            <a:endParaRPr lang="en-US" sz="2200" smtClean="0"/>
          </a:p>
          <a:p>
            <a:endParaRPr lang="en-US" sz="2200" smtClean="0"/>
          </a:p>
          <a:p>
            <a:endParaRPr lang="en-US" sz="2200" smtClean="0"/>
          </a:p>
          <a:p>
            <a:endParaRPr lang="en-US" sz="2200" smtClean="0"/>
          </a:p>
          <a:p>
            <a:endParaRPr lang="en-US" sz="2200" smtClean="0"/>
          </a:p>
          <a:p>
            <a:endParaRPr lang="en-US" sz="2200" smtClean="0"/>
          </a:p>
          <a:p>
            <a:pPr algn="just"/>
            <a:r>
              <a:rPr lang="en-US" sz="2200" smtClean="0"/>
              <a:t>“ for a planer four bar mechanism, the sum of the length of shortest and longest links should not be greater than the sum of the length of two other links if there is to be a continuous relative motion between them.”</a:t>
            </a:r>
          </a:p>
          <a:p>
            <a:pPr>
              <a:buNone/>
            </a:pPr>
            <a:r>
              <a:rPr lang="en-US" sz="2200" smtClean="0"/>
              <a:t>			l</a:t>
            </a:r>
            <a:r>
              <a:rPr lang="en-US" sz="2200" baseline="-25000" smtClean="0"/>
              <a:t>3</a:t>
            </a:r>
            <a:r>
              <a:rPr lang="en-US" sz="2200" smtClean="0"/>
              <a:t>+l</a:t>
            </a:r>
            <a:r>
              <a:rPr lang="en-US" sz="2200" baseline="-25000" smtClean="0"/>
              <a:t>4</a:t>
            </a:r>
            <a:r>
              <a:rPr lang="en-US" sz="2200" smtClean="0"/>
              <a:t> ≤ l</a:t>
            </a:r>
            <a:r>
              <a:rPr lang="en-US" sz="2200" baseline="-25000" smtClean="0"/>
              <a:t>1</a:t>
            </a:r>
            <a:r>
              <a:rPr lang="en-US" sz="2200" smtClean="0"/>
              <a:t>+l</a:t>
            </a:r>
            <a:r>
              <a:rPr lang="en-US" sz="2200" baseline="-25000" smtClean="0"/>
              <a:t>2</a:t>
            </a:r>
            <a:endParaRPr lang="en-IN" sz="2200" baseline="-25000" dirty="0"/>
          </a:p>
        </p:txBody>
      </p:sp>
      <p:sp>
        <p:nvSpPr>
          <p:cNvPr id="3" name="Date Placeholder 2"/>
          <p:cNvSpPr>
            <a:spLocks noGrp="1"/>
          </p:cNvSpPr>
          <p:nvPr>
            <p:ph type="dt" sz="half" idx="10"/>
          </p:nvPr>
        </p:nvSpPr>
        <p:spPr/>
        <p:txBody>
          <a:bodyPr/>
          <a:lstStyle/>
          <a:p>
            <a:fld id="{20750180-DE28-4096-BA9B-AD803A14422C}" type="datetime1">
              <a:rPr lang="en-US" smtClean="0"/>
              <a:pPr/>
              <a:t>8/12/2016</a:t>
            </a:fld>
            <a:endParaRPr lang="en-US" dirty="0"/>
          </a:p>
        </p:txBody>
      </p:sp>
      <p:sp>
        <p:nvSpPr>
          <p:cNvPr id="4" name="Footer Placeholder 3"/>
          <p:cNvSpPr>
            <a:spLocks noGrp="1"/>
          </p:cNvSpPr>
          <p:nvPr>
            <p:ph type="ftr" sz="quarter" idx="11"/>
          </p:nvPr>
        </p:nvSpPr>
        <p:spPr/>
        <p:txBody>
          <a:bodyPr/>
          <a:lstStyle/>
          <a:p>
            <a:r>
              <a:rPr lang="en-US" dirty="0" smtClean="0"/>
              <a:t>Prof. N..</a:t>
            </a:r>
            <a:r>
              <a:rPr lang="en-US" dirty="0" err="1" smtClean="0"/>
              <a:t>J.Patel</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dirty="0"/>
          </a:p>
        </p:txBody>
      </p:sp>
      <p:sp>
        <p:nvSpPr>
          <p:cNvPr id="6" name="Title 5"/>
          <p:cNvSpPr>
            <a:spLocks noGrp="1"/>
          </p:cNvSpPr>
          <p:nvPr>
            <p:ph type="title"/>
          </p:nvPr>
        </p:nvSpPr>
        <p:spPr>
          <a:xfrm>
            <a:off x="457200" y="274638"/>
            <a:ext cx="8229600" cy="715962"/>
          </a:xfrm>
        </p:spPr>
        <p:txBody>
          <a:bodyPr/>
          <a:lstStyle/>
          <a:p>
            <a:pPr algn="ctr"/>
            <a:r>
              <a:rPr lang="en-US" sz="3200" smtClean="0"/>
              <a:t>Grashof’s Law</a:t>
            </a:r>
            <a:endParaRPr lang="en-IN" dirty="0"/>
          </a:p>
        </p:txBody>
      </p:sp>
      <p:pic>
        <p:nvPicPr>
          <p:cNvPr id="1026" name="Picture 2"/>
          <p:cNvPicPr>
            <a:picLocks noChangeAspect="1" noChangeArrowheads="1"/>
          </p:cNvPicPr>
          <p:nvPr/>
        </p:nvPicPr>
        <p:blipFill>
          <a:blip r:embed="rId2"/>
          <a:srcRect/>
          <a:stretch>
            <a:fillRect/>
          </a:stretch>
        </p:blipFill>
        <p:spPr bwMode="auto">
          <a:xfrm>
            <a:off x="2667000" y="1066800"/>
            <a:ext cx="3124200" cy="2504661"/>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491"/>
          </a:xfrm>
        </p:spPr>
        <p:txBody>
          <a:bodyPr>
            <a:normAutofit fontScale="85000" lnSpcReduction="10000"/>
          </a:bodyPr>
          <a:lstStyle/>
          <a:p>
            <a:pPr algn="just"/>
            <a:r>
              <a:rPr lang="en-US" dirty="0" smtClean="0"/>
              <a:t>A mechanism is a kinematic chain with any one link fixed which is used to transmit the required motion.</a:t>
            </a:r>
          </a:p>
          <a:p>
            <a:pPr algn="just"/>
            <a:r>
              <a:rPr lang="en-US" dirty="0" smtClean="0"/>
              <a:t>A mechanism with four links is called a </a:t>
            </a:r>
            <a:r>
              <a:rPr lang="en-US" dirty="0" smtClean="0">
                <a:solidFill>
                  <a:srgbClr val="FF0000"/>
                </a:solidFill>
              </a:rPr>
              <a:t>simple mechanism</a:t>
            </a:r>
            <a:r>
              <a:rPr lang="en-US" dirty="0" smtClean="0"/>
              <a:t> and mechanism with more than four links is called a </a:t>
            </a:r>
            <a:r>
              <a:rPr lang="en-US" dirty="0" smtClean="0">
                <a:solidFill>
                  <a:srgbClr val="FF0000"/>
                </a:solidFill>
              </a:rPr>
              <a:t>compound mechanism.</a:t>
            </a:r>
          </a:p>
          <a:p>
            <a:pPr algn="just"/>
            <a:r>
              <a:rPr lang="en-US" sz="3300" dirty="0" smtClean="0">
                <a:solidFill>
                  <a:srgbClr val="FF0000"/>
                </a:solidFill>
              </a:rPr>
              <a:t>Inversion of mechanism</a:t>
            </a:r>
            <a:endParaRPr lang="en-US" dirty="0" smtClean="0">
              <a:solidFill>
                <a:srgbClr val="FF0000"/>
              </a:solidFill>
            </a:endParaRPr>
          </a:p>
          <a:p>
            <a:pPr algn="just">
              <a:buNone/>
            </a:pPr>
            <a:r>
              <a:rPr lang="en-US" dirty="0" smtClean="0">
                <a:solidFill>
                  <a:srgbClr val="FF0000"/>
                </a:solidFill>
              </a:rPr>
              <a:t>	</a:t>
            </a:r>
            <a:r>
              <a:rPr lang="en-US" dirty="0" smtClean="0"/>
              <a:t>in case the different links of a kinematic chain are fixed, the result is a different mechanism. Such mechanism obtained are called inversion of mechanism.</a:t>
            </a:r>
          </a:p>
          <a:p>
            <a:pPr algn="just">
              <a:buNone/>
            </a:pPr>
            <a:r>
              <a:rPr lang="en-US" dirty="0" smtClean="0">
                <a:solidFill>
                  <a:srgbClr val="FF0000"/>
                </a:solidFill>
              </a:rPr>
              <a:t>	</a:t>
            </a:r>
            <a:r>
              <a:rPr lang="en-US" dirty="0" smtClean="0"/>
              <a:t>when the different links of a kinematic chain are used as a frame, the relative motion of various links are not altered, however, the absolute value of motion of such mechanism is drastically altered.</a:t>
            </a:r>
          </a:p>
          <a:p>
            <a:pPr>
              <a:buNone/>
            </a:pPr>
            <a:endParaRPr lang="en-US" dirty="0" smtClean="0">
              <a:solidFill>
                <a:srgbClr val="FF0000"/>
              </a:solidFill>
            </a:endParaRPr>
          </a:p>
          <a:p>
            <a:endParaRPr lang="en-IN" dirty="0"/>
          </a:p>
        </p:txBody>
      </p:sp>
      <p:sp>
        <p:nvSpPr>
          <p:cNvPr id="3" name="Date Placeholder 2"/>
          <p:cNvSpPr>
            <a:spLocks noGrp="1"/>
          </p:cNvSpPr>
          <p:nvPr>
            <p:ph type="dt" sz="half" idx="10"/>
          </p:nvPr>
        </p:nvSpPr>
        <p:spPr/>
        <p:txBody>
          <a:bodyPr/>
          <a:lstStyle/>
          <a:p>
            <a:fld id="{20750180-DE28-4096-BA9B-AD803A14422C}" type="datetime1">
              <a:rPr lang="en-US" smtClean="0"/>
              <a:pPr/>
              <a:t>8/12/2016</a:t>
            </a:fld>
            <a:endParaRPr lang="en-US" dirty="0"/>
          </a:p>
        </p:txBody>
      </p:sp>
      <p:sp>
        <p:nvSpPr>
          <p:cNvPr id="4" name="Footer Placeholder 3"/>
          <p:cNvSpPr>
            <a:spLocks noGrp="1"/>
          </p:cNvSpPr>
          <p:nvPr>
            <p:ph type="ftr" sz="quarter" idx="11"/>
          </p:nvPr>
        </p:nvSpPr>
        <p:spPr/>
        <p:txBody>
          <a:bodyPr/>
          <a:lstStyle/>
          <a:p>
            <a:r>
              <a:rPr lang="en-US" dirty="0" smtClean="0"/>
              <a:t>Prof. N..</a:t>
            </a:r>
            <a:r>
              <a:rPr lang="en-US" dirty="0" err="1" smtClean="0"/>
              <a:t>J.Patel</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dirty="0"/>
          </a:p>
        </p:txBody>
      </p:sp>
      <p:sp>
        <p:nvSpPr>
          <p:cNvPr id="6" name="Title 5"/>
          <p:cNvSpPr>
            <a:spLocks noGrp="1"/>
          </p:cNvSpPr>
          <p:nvPr>
            <p:ph type="title"/>
          </p:nvPr>
        </p:nvSpPr>
        <p:spPr>
          <a:xfrm>
            <a:off x="457200" y="274638"/>
            <a:ext cx="8229600" cy="639762"/>
          </a:xfrm>
        </p:spPr>
        <p:txBody>
          <a:bodyPr>
            <a:normAutofit fontScale="90000"/>
          </a:bodyPr>
          <a:lstStyle/>
          <a:p>
            <a:pPr algn="ctr"/>
            <a:r>
              <a:rPr lang="en-US" dirty="0" smtClean="0"/>
              <a:t/>
            </a:r>
            <a:br>
              <a:rPr lang="en-US" dirty="0" smtClean="0"/>
            </a:br>
            <a:r>
              <a:rPr lang="en-US" dirty="0" smtClean="0"/>
              <a:t>Mechanism</a:t>
            </a:r>
            <a:br>
              <a:rPr lang="en-US" dirty="0" smtClean="0"/>
            </a:br>
            <a:endParaRPr lang="en-IN"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2C6B83-0ACC-45A8-8041-BEB1FD1DFBE7}" type="datetime1">
              <a:rPr lang="en-US" smtClean="0"/>
              <a:pPr/>
              <a:t>8/12/2016</a:t>
            </a:fld>
            <a:endParaRPr lang="en-US" dirty="0"/>
          </a:p>
        </p:txBody>
      </p:sp>
      <p:sp>
        <p:nvSpPr>
          <p:cNvPr id="3" name="Footer Placeholder 2"/>
          <p:cNvSpPr>
            <a:spLocks noGrp="1"/>
          </p:cNvSpPr>
          <p:nvPr>
            <p:ph type="ftr" sz="quarter" idx="11"/>
          </p:nvPr>
        </p:nvSpPr>
        <p:spPr/>
        <p:txBody>
          <a:bodyPr/>
          <a:lstStyle/>
          <a:p>
            <a:r>
              <a:rPr lang="en-US" dirty="0" smtClean="0"/>
              <a:t>Prof. N..</a:t>
            </a:r>
            <a:r>
              <a:rPr lang="en-US" dirty="0" err="1" smtClean="0"/>
              <a:t>J.Patel</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dirty="0"/>
          </a:p>
        </p:txBody>
      </p:sp>
      <p:graphicFrame>
        <p:nvGraphicFramePr>
          <p:cNvPr id="6" name="Diagram 5"/>
          <p:cNvGraphicFramePr/>
          <p:nvPr/>
        </p:nvGraphicFramePr>
        <p:xfrm>
          <a:off x="609600" y="457200"/>
          <a:ext cx="79248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0750180-DE28-4096-BA9B-AD803A14422C}" type="datetime1">
              <a:rPr lang="en-US" smtClean="0"/>
              <a:pPr/>
              <a:t>8/12/2016</a:t>
            </a:fld>
            <a:endParaRPr lang="en-US" dirty="0"/>
          </a:p>
        </p:txBody>
      </p:sp>
      <p:sp>
        <p:nvSpPr>
          <p:cNvPr id="4" name="Footer Placeholder 3"/>
          <p:cNvSpPr>
            <a:spLocks noGrp="1"/>
          </p:cNvSpPr>
          <p:nvPr>
            <p:ph type="ftr" sz="quarter" idx="11"/>
          </p:nvPr>
        </p:nvSpPr>
        <p:spPr/>
        <p:txBody>
          <a:bodyPr/>
          <a:lstStyle/>
          <a:p>
            <a:r>
              <a:rPr lang="en-US" dirty="0" smtClean="0"/>
              <a:t>Prof. N..</a:t>
            </a:r>
            <a:r>
              <a:rPr lang="en-US" dirty="0" err="1" smtClean="0"/>
              <a:t>J.Patel</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29</a:t>
            </a:fld>
            <a:endParaRPr lang="en-US" dirty="0"/>
          </a:p>
        </p:txBody>
      </p:sp>
      <p:sp>
        <p:nvSpPr>
          <p:cNvPr id="6" name="Title 5"/>
          <p:cNvSpPr>
            <a:spLocks noGrp="1"/>
          </p:cNvSpPr>
          <p:nvPr>
            <p:ph type="title"/>
          </p:nvPr>
        </p:nvSpPr>
        <p:spPr>
          <a:xfrm>
            <a:off x="457200" y="274638"/>
            <a:ext cx="8229600" cy="738981"/>
          </a:xfrm>
        </p:spPr>
        <p:txBody>
          <a:bodyPr>
            <a:noAutofit/>
          </a:bodyPr>
          <a:lstStyle/>
          <a:p>
            <a:pPr algn="ctr"/>
            <a:r>
              <a:rPr lang="en-US" sz="2800" dirty="0" smtClean="0"/>
              <a:t>Coupled wheels of a locomotive(double crank)</a:t>
            </a:r>
            <a:endParaRPr lang="en-IN" sz="2800" dirty="0"/>
          </a:p>
        </p:txBody>
      </p:sp>
      <p:pic>
        <p:nvPicPr>
          <p:cNvPr id="1026" name="Picture 2">
            <a:hlinkClick r:id="rId2" action="ppaction://hlinkfile"/>
          </p:cNvPr>
          <p:cNvPicPr>
            <a:picLocks noGrp="1" noChangeAspect="1" noChangeArrowheads="1"/>
          </p:cNvPicPr>
          <p:nvPr>
            <p:ph idx="1"/>
          </p:nvPr>
        </p:nvPicPr>
        <p:blipFill>
          <a:blip r:embed="rId3"/>
          <a:srcRect/>
          <a:stretch>
            <a:fillRect/>
          </a:stretch>
        </p:blipFill>
        <p:spPr bwMode="auto">
          <a:xfrm>
            <a:off x="0" y="2209800"/>
            <a:ext cx="4267200" cy="2133600"/>
          </a:xfrm>
          <a:prstGeom prst="rect">
            <a:avLst/>
          </a:prstGeom>
          <a:noFill/>
          <a:ln w="9525">
            <a:noFill/>
            <a:miter lim="800000"/>
            <a:headEnd/>
            <a:tailEnd/>
          </a:ln>
          <a:effectLst/>
        </p:spPr>
      </p:pic>
      <p:sp>
        <p:nvSpPr>
          <p:cNvPr id="2" name="Rectangle 1"/>
          <p:cNvSpPr/>
          <p:nvPr/>
        </p:nvSpPr>
        <p:spPr>
          <a:xfrm>
            <a:off x="4388252" y="1371600"/>
            <a:ext cx="4572000" cy="4832092"/>
          </a:xfrm>
          <a:prstGeom prst="rect">
            <a:avLst/>
          </a:prstGeom>
        </p:spPr>
        <p:txBody>
          <a:bodyPr>
            <a:spAutoFit/>
          </a:bodyPr>
          <a:lstStyle/>
          <a:p>
            <a:pPr algn="just"/>
            <a:r>
              <a:rPr lang="en-US" sz="2200" dirty="0">
                <a:solidFill>
                  <a:srgbClr val="231F20"/>
                </a:solidFill>
                <a:latin typeface="Times New Roman" panose="02020603050405020304" pitchFamily="18" charset="0"/>
              </a:rPr>
              <a:t>The mechanism of a </a:t>
            </a:r>
            <a:r>
              <a:rPr lang="en-US" sz="2200" dirty="0" smtClean="0">
                <a:solidFill>
                  <a:srgbClr val="231F20"/>
                </a:solidFill>
                <a:latin typeface="Times New Roman" panose="02020603050405020304" pitchFamily="18" charset="0"/>
              </a:rPr>
              <a:t>coupling rod </a:t>
            </a:r>
            <a:r>
              <a:rPr lang="en-US" sz="2200" dirty="0">
                <a:solidFill>
                  <a:srgbClr val="231F20"/>
                </a:solidFill>
                <a:latin typeface="Times New Roman" panose="02020603050405020304" pitchFamily="18" charset="0"/>
              </a:rPr>
              <a:t>of a locomotive (also known as double crank mechanism) which consists of four links, is </a:t>
            </a:r>
            <a:r>
              <a:rPr lang="en-US" sz="2200" dirty="0" smtClean="0">
                <a:solidFill>
                  <a:srgbClr val="231F20"/>
                </a:solidFill>
                <a:latin typeface="Times New Roman" panose="02020603050405020304" pitchFamily="18" charset="0"/>
              </a:rPr>
              <a:t>shown in Fig.</a:t>
            </a:r>
            <a:endParaRPr lang="en-US" sz="2200" dirty="0">
              <a:solidFill>
                <a:srgbClr val="231F20"/>
              </a:solidFill>
              <a:latin typeface="Times New Roman" panose="02020603050405020304" pitchFamily="18" charset="0"/>
            </a:endParaRPr>
          </a:p>
          <a:p>
            <a:pPr algn="just"/>
            <a:r>
              <a:rPr lang="en-US" sz="2200" dirty="0">
                <a:solidFill>
                  <a:srgbClr val="231F20"/>
                </a:solidFill>
                <a:latin typeface="Times New Roman" panose="02020603050405020304" pitchFamily="18" charset="0"/>
              </a:rPr>
              <a:t>In this mechanism, the links </a:t>
            </a:r>
            <a:r>
              <a:rPr lang="en-US" sz="2200" i="1" dirty="0">
                <a:solidFill>
                  <a:srgbClr val="231F20"/>
                </a:solidFill>
                <a:latin typeface="Times New Roman" panose="02020603050405020304" pitchFamily="18" charset="0"/>
              </a:rPr>
              <a:t>AD </a:t>
            </a:r>
            <a:r>
              <a:rPr lang="en-US" sz="2200" dirty="0">
                <a:solidFill>
                  <a:srgbClr val="231F20"/>
                </a:solidFill>
                <a:latin typeface="Times New Roman" panose="02020603050405020304" pitchFamily="18" charset="0"/>
              </a:rPr>
              <a:t>and </a:t>
            </a:r>
            <a:r>
              <a:rPr lang="en-US" sz="2200" i="1" dirty="0">
                <a:solidFill>
                  <a:srgbClr val="231F20"/>
                </a:solidFill>
                <a:latin typeface="Times New Roman" panose="02020603050405020304" pitchFamily="18" charset="0"/>
              </a:rPr>
              <a:t>BC </a:t>
            </a:r>
            <a:r>
              <a:rPr lang="en-US" sz="2200" dirty="0">
                <a:solidFill>
                  <a:srgbClr val="231F20"/>
                </a:solidFill>
                <a:latin typeface="Times New Roman" panose="02020603050405020304" pitchFamily="18" charset="0"/>
              </a:rPr>
              <a:t>(having equal length) act as cranks and are </a:t>
            </a:r>
            <a:r>
              <a:rPr lang="en-US" sz="2200" dirty="0" smtClean="0">
                <a:solidFill>
                  <a:srgbClr val="231F20"/>
                </a:solidFill>
                <a:latin typeface="Times New Roman" panose="02020603050405020304" pitchFamily="18" charset="0"/>
              </a:rPr>
              <a:t>connected to </a:t>
            </a:r>
            <a:r>
              <a:rPr lang="en-US" sz="2200" dirty="0">
                <a:solidFill>
                  <a:srgbClr val="231F20"/>
                </a:solidFill>
                <a:latin typeface="Times New Roman" panose="02020603050405020304" pitchFamily="18" charset="0"/>
              </a:rPr>
              <a:t>the respective wheels. The link </a:t>
            </a:r>
            <a:r>
              <a:rPr lang="en-US" sz="2200" i="1" dirty="0">
                <a:solidFill>
                  <a:srgbClr val="231F20"/>
                </a:solidFill>
                <a:latin typeface="Times New Roman" panose="02020603050405020304" pitchFamily="18" charset="0"/>
              </a:rPr>
              <a:t>CD </a:t>
            </a:r>
            <a:r>
              <a:rPr lang="en-US" sz="2200" dirty="0">
                <a:solidFill>
                  <a:srgbClr val="231F20"/>
                </a:solidFill>
                <a:latin typeface="Times New Roman" panose="02020603050405020304" pitchFamily="18" charset="0"/>
              </a:rPr>
              <a:t>acts as a coupling rod and the link </a:t>
            </a:r>
            <a:r>
              <a:rPr lang="en-US" sz="2200" i="1" dirty="0">
                <a:solidFill>
                  <a:srgbClr val="231F20"/>
                </a:solidFill>
                <a:latin typeface="Times New Roman" panose="02020603050405020304" pitchFamily="18" charset="0"/>
              </a:rPr>
              <a:t>AB </a:t>
            </a:r>
            <a:r>
              <a:rPr lang="en-US" sz="2200" dirty="0">
                <a:solidFill>
                  <a:srgbClr val="231F20"/>
                </a:solidFill>
                <a:latin typeface="Times New Roman" panose="02020603050405020304" pitchFamily="18" charset="0"/>
              </a:rPr>
              <a:t>is fixed in </a:t>
            </a:r>
            <a:r>
              <a:rPr lang="en-US" sz="2200" dirty="0" smtClean="0">
                <a:solidFill>
                  <a:srgbClr val="231F20"/>
                </a:solidFill>
                <a:latin typeface="Times New Roman" panose="02020603050405020304" pitchFamily="18" charset="0"/>
              </a:rPr>
              <a:t>order to </a:t>
            </a:r>
            <a:r>
              <a:rPr lang="en-US" sz="2200" dirty="0">
                <a:solidFill>
                  <a:srgbClr val="231F20"/>
                </a:solidFill>
                <a:latin typeface="Times New Roman" panose="02020603050405020304" pitchFamily="18" charset="0"/>
              </a:rPr>
              <a:t>maintain a constant </a:t>
            </a:r>
            <a:r>
              <a:rPr lang="en-US" sz="2200" dirty="0" err="1">
                <a:solidFill>
                  <a:srgbClr val="231F20"/>
                </a:solidFill>
                <a:latin typeface="Times New Roman" panose="02020603050405020304" pitchFamily="18" charset="0"/>
              </a:rPr>
              <a:t>centre</a:t>
            </a:r>
            <a:r>
              <a:rPr lang="en-US" sz="2200" dirty="0">
                <a:solidFill>
                  <a:srgbClr val="231F20"/>
                </a:solidFill>
                <a:latin typeface="Times New Roman" panose="02020603050405020304" pitchFamily="18" charset="0"/>
              </a:rPr>
              <a:t> to </a:t>
            </a:r>
            <a:r>
              <a:rPr lang="en-US" sz="2200" dirty="0" err="1">
                <a:solidFill>
                  <a:srgbClr val="231F20"/>
                </a:solidFill>
                <a:latin typeface="Times New Roman" panose="02020603050405020304" pitchFamily="18" charset="0"/>
              </a:rPr>
              <a:t>centre</a:t>
            </a:r>
            <a:r>
              <a:rPr lang="en-US" sz="2200" dirty="0">
                <a:solidFill>
                  <a:srgbClr val="231F20"/>
                </a:solidFill>
                <a:latin typeface="Times New Roman" panose="02020603050405020304" pitchFamily="18" charset="0"/>
              </a:rPr>
              <a:t> distance between them. This mechanism is meant for </a:t>
            </a:r>
            <a:r>
              <a:rPr lang="en-US" sz="2200" dirty="0" smtClean="0">
                <a:solidFill>
                  <a:srgbClr val="231F20"/>
                </a:solidFill>
                <a:latin typeface="Times New Roman" panose="02020603050405020304" pitchFamily="18" charset="0"/>
              </a:rPr>
              <a:t>transmitting rotary </a:t>
            </a:r>
            <a:r>
              <a:rPr lang="en-US" sz="2200" dirty="0">
                <a:solidFill>
                  <a:srgbClr val="231F20"/>
                </a:solidFill>
                <a:latin typeface="Times New Roman" panose="02020603050405020304" pitchFamily="18" charset="0"/>
              </a:rPr>
              <a:t>motion from one wheel to the other wheel.</a:t>
            </a:r>
            <a:endParaRPr lang="en-US" sz="2200" dirty="0"/>
          </a:p>
        </p:txBody>
      </p:sp>
      <p:sp>
        <p:nvSpPr>
          <p:cNvPr id="7" name="Rectangle 6"/>
          <p:cNvSpPr/>
          <p:nvPr/>
        </p:nvSpPr>
        <p:spPr>
          <a:xfrm>
            <a:off x="685800" y="1401417"/>
            <a:ext cx="1075936" cy="369332"/>
          </a:xfrm>
          <a:prstGeom prst="rect">
            <a:avLst/>
          </a:prstGeom>
        </p:spPr>
        <p:txBody>
          <a:bodyPr wrap="none">
            <a:spAutoFit/>
          </a:bodyPr>
          <a:lstStyle/>
          <a:p>
            <a:pPr marL="285750" indent="-285750">
              <a:buFont typeface="Wingdings" panose="05000000000000000000" pitchFamily="2" charset="2"/>
              <a:buChar char="Ø"/>
            </a:pPr>
            <a:r>
              <a:rPr lang="en-US" dirty="0">
                <a:hlinkClick r:id="rId2" action="ppaction://hlinkfile"/>
              </a:rPr>
              <a:t>video</a:t>
            </a:r>
            <a:endParaRPr lang="en-I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181600"/>
          </a:xfrm>
        </p:spPr>
        <p:txBody>
          <a:bodyPr>
            <a:noAutofit/>
          </a:bodyPr>
          <a:lstStyle/>
          <a:p>
            <a:pPr algn="just"/>
            <a:r>
              <a:rPr lang="en-IN" sz="3000" dirty="0" smtClean="0"/>
              <a:t>The study of motion for mechanisms without consideration of the forces and stresses produced is called </a:t>
            </a:r>
            <a:r>
              <a:rPr lang="en-IN" sz="3000" b="1" dirty="0" smtClean="0"/>
              <a:t>kinematics.</a:t>
            </a:r>
          </a:p>
        </p:txBody>
      </p:sp>
      <p:sp>
        <p:nvSpPr>
          <p:cNvPr id="3" name="Title 2"/>
          <p:cNvSpPr>
            <a:spLocks noGrp="1"/>
          </p:cNvSpPr>
          <p:nvPr>
            <p:ph type="title"/>
          </p:nvPr>
        </p:nvSpPr>
        <p:spPr>
          <a:xfrm>
            <a:off x="457200" y="274638"/>
            <a:ext cx="8229600" cy="792162"/>
          </a:xfrm>
        </p:spPr>
        <p:txBody>
          <a:bodyPr>
            <a:normAutofit fontScale="90000"/>
          </a:bodyPr>
          <a:lstStyle/>
          <a:p>
            <a:r>
              <a:rPr lang="en-US" dirty="0" smtClean="0"/>
              <a:t/>
            </a:r>
            <a:br>
              <a:rPr lang="en-US" dirty="0" smtClean="0"/>
            </a:br>
            <a:r>
              <a:rPr lang="en-US" dirty="0" smtClean="0"/>
              <a:t>Kinematics:</a:t>
            </a:r>
            <a:br>
              <a:rPr lang="en-US" dirty="0" smtClean="0"/>
            </a:br>
            <a:endParaRPr lang="en-IN" dirty="0"/>
          </a:p>
        </p:txBody>
      </p:sp>
      <p:sp>
        <p:nvSpPr>
          <p:cNvPr id="4" name="Date Placeholder 3"/>
          <p:cNvSpPr>
            <a:spLocks noGrp="1"/>
          </p:cNvSpPr>
          <p:nvPr>
            <p:ph type="dt" sz="half" idx="10"/>
          </p:nvPr>
        </p:nvSpPr>
        <p:spPr/>
        <p:txBody>
          <a:bodyPr/>
          <a:lstStyle/>
          <a:p>
            <a:fld id="{9C2A767E-6C18-4F61-A630-198AF646295C}" type="datetime1">
              <a:rPr lang="en-US" smtClean="0"/>
              <a:pPr/>
              <a:t>8/12/2016</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dirty="0"/>
          </a:p>
        </p:txBody>
      </p:sp>
      <p:sp>
        <p:nvSpPr>
          <p:cNvPr id="6" name="Footer Placeholder 5"/>
          <p:cNvSpPr>
            <a:spLocks noGrp="1"/>
          </p:cNvSpPr>
          <p:nvPr>
            <p:ph type="ftr" sz="quarter" idx="11"/>
          </p:nvPr>
        </p:nvSpPr>
        <p:spPr/>
        <p:txBody>
          <a:bodyPr/>
          <a:lstStyle/>
          <a:p>
            <a:r>
              <a:rPr lang="en-US" dirty="0" smtClean="0"/>
              <a:t>Prof. N..</a:t>
            </a:r>
            <a:r>
              <a:rPr lang="en-US" dirty="0" err="1" smtClean="0"/>
              <a:t>J.Patel</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0750180-DE28-4096-BA9B-AD803A14422C}" type="datetime1">
              <a:rPr lang="en-US" smtClean="0"/>
              <a:pPr/>
              <a:t>8/12/2016</a:t>
            </a:fld>
            <a:endParaRPr lang="en-US" dirty="0"/>
          </a:p>
        </p:txBody>
      </p:sp>
      <p:sp>
        <p:nvSpPr>
          <p:cNvPr id="4" name="Footer Placeholder 3"/>
          <p:cNvSpPr>
            <a:spLocks noGrp="1"/>
          </p:cNvSpPr>
          <p:nvPr>
            <p:ph type="ftr" sz="quarter" idx="11"/>
          </p:nvPr>
        </p:nvSpPr>
        <p:spPr/>
        <p:txBody>
          <a:bodyPr/>
          <a:lstStyle/>
          <a:p>
            <a:r>
              <a:rPr lang="en-US" dirty="0" smtClean="0"/>
              <a:t>Prof. N..</a:t>
            </a:r>
            <a:r>
              <a:rPr lang="en-US" dirty="0" err="1" smtClean="0"/>
              <a:t>J.Patel</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30</a:t>
            </a:fld>
            <a:endParaRPr lang="en-US" dirty="0"/>
          </a:p>
        </p:txBody>
      </p:sp>
      <p:sp>
        <p:nvSpPr>
          <p:cNvPr id="6" name="Title 5"/>
          <p:cNvSpPr>
            <a:spLocks noGrp="1"/>
          </p:cNvSpPr>
          <p:nvPr>
            <p:ph type="title"/>
          </p:nvPr>
        </p:nvSpPr>
        <p:spPr/>
        <p:txBody>
          <a:bodyPr>
            <a:noAutofit/>
          </a:bodyPr>
          <a:lstStyle/>
          <a:p>
            <a:pPr algn="ctr"/>
            <a:r>
              <a:rPr lang="en-US" sz="2800" dirty="0" smtClean="0"/>
              <a:t>Beam engine(crank and lever mechanism)</a:t>
            </a:r>
            <a:endParaRPr lang="en-IN" sz="2800" dirty="0"/>
          </a:p>
        </p:txBody>
      </p:sp>
      <p:pic>
        <p:nvPicPr>
          <p:cNvPr id="2050" name="Picture 2"/>
          <p:cNvPicPr>
            <a:picLocks noGrp="1" noChangeAspect="1" noChangeArrowheads="1"/>
          </p:cNvPicPr>
          <p:nvPr>
            <p:ph idx="1"/>
          </p:nvPr>
        </p:nvPicPr>
        <p:blipFill>
          <a:blip r:embed="rId3"/>
          <a:srcRect/>
          <a:stretch>
            <a:fillRect/>
          </a:stretch>
        </p:blipFill>
        <p:spPr bwMode="auto">
          <a:xfrm>
            <a:off x="0" y="1417638"/>
            <a:ext cx="4129204" cy="3382962"/>
          </a:xfrm>
          <a:prstGeom prst="rect">
            <a:avLst/>
          </a:prstGeom>
          <a:noFill/>
          <a:ln w="9525">
            <a:noFill/>
            <a:miter lim="800000"/>
            <a:headEnd/>
            <a:tailEnd/>
          </a:ln>
          <a:effectLst/>
        </p:spPr>
      </p:pic>
      <p:sp>
        <p:nvSpPr>
          <p:cNvPr id="2" name="Rectangle 1"/>
          <p:cNvSpPr/>
          <p:nvPr/>
        </p:nvSpPr>
        <p:spPr>
          <a:xfrm>
            <a:off x="4258152" y="1295400"/>
            <a:ext cx="4572000" cy="4832092"/>
          </a:xfrm>
          <a:prstGeom prst="rect">
            <a:avLst/>
          </a:prstGeom>
        </p:spPr>
        <p:txBody>
          <a:bodyPr>
            <a:spAutoFit/>
          </a:bodyPr>
          <a:lstStyle/>
          <a:p>
            <a:pPr algn="just"/>
            <a:r>
              <a:rPr lang="en-US" sz="2200" dirty="0">
                <a:solidFill>
                  <a:srgbClr val="231F20"/>
                </a:solidFill>
                <a:latin typeface="Times New Roman" panose="02020603050405020304" pitchFamily="18" charset="0"/>
              </a:rPr>
              <a:t>A part of the mechanism of a beam engine (also known </a:t>
            </a:r>
            <a:r>
              <a:rPr lang="en-US" sz="2200" dirty="0" smtClean="0">
                <a:solidFill>
                  <a:srgbClr val="231F20"/>
                </a:solidFill>
                <a:latin typeface="Times New Roman" panose="02020603050405020304" pitchFamily="18" charset="0"/>
              </a:rPr>
              <a:t>as crank </a:t>
            </a:r>
            <a:r>
              <a:rPr lang="en-US" sz="2200" dirty="0">
                <a:solidFill>
                  <a:srgbClr val="231F20"/>
                </a:solidFill>
                <a:latin typeface="Times New Roman" panose="02020603050405020304" pitchFamily="18" charset="0"/>
              </a:rPr>
              <a:t>and lever mechanism) which consists of four links</a:t>
            </a:r>
            <a:r>
              <a:rPr lang="en-US" sz="2200" dirty="0" smtClean="0">
                <a:solidFill>
                  <a:srgbClr val="231F20"/>
                </a:solidFill>
                <a:latin typeface="Times New Roman" panose="02020603050405020304" pitchFamily="18" charset="0"/>
              </a:rPr>
              <a:t>, is </a:t>
            </a:r>
            <a:r>
              <a:rPr lang="en-US" sz="2200" dirty="0">
                <a:solidFill>
                  <a:srgbClr val="231F20"/>
                </a:solidFill>
                <a:latin typeface="Times New Roman" panose="02020603050405020304" pitchFamily="18" charset="0"/>
              </a:rPr>
              <a:t>shown in </a:t>
            </a:r>
            <a:r>
              <a:rPr lang="en-US" sz="2200" dirty="0" smtClean="0">
                <a:solidFill>
                  <a:srgbClr val="231F20"/>
                </a:solidFill>
                <a:latin typeface="Times New Roman" panose="02020603050405020304" pitchFamily="18" charset="0"/>
              </a:rPr>
              <a:t>Fig.</a:t>
            </a:r>
          </a:p>
          <a:p>
            <a:pPr algn="just"/>
            <a:r>
              <a:rPr lang="en-US" sz="2200" dirty="0" smtClean="0">
                <a:solidFill>
                  <a:srgbClr val="231F20"/>
                </a:solidFill>
                <a:latin typeface="Times New Roman" panose="02020603050405020304" pitchFamily="18" charset="0"/>
              </a:rPr>
              <a:t>In </a:t>
            </a:r>
            <a:r>
              <a:rPr lang="en-US" sz="2200" dirty="0">
                <a:solidFill>
                  <a:srgbClr val="231F20"/>
                </a:solidFill>
                <a:latin typeface="Times New Roman" panose="02020603050405020304" pitchFamily="18" charset="0"/>
              </a:rPr>
              <a:t>this mechanism, when the </a:t>
            </a:r>
            <a:r>
              <a:rPr lang="en-US" sz="2200" dirty="0" smtClean="0">
                <a:solidFill>
                  <a:srgbClr val="231F20"/>
                </a:solidFill>
                <a:latin typeface="Times New Roman" panose="02020603050405020304" pitchFamily="18" charset="0"/>
              </a:rPr>
              <a:t>crank rotates about </a:t>
            </a:r>
            <a:r>
              <a:rPr lang="en-US" sz="2200" dirty="0">
                <a:solidFill>
                  <a:srgbClr val="231F20"/>
                </a:solidFill>
                <a:latin typeface="Times New Roman" panose="02020603050405020304" pitchFamily="18" charset="0"/>
              </a:rPr>
              <a:t>the fixed </a:t>
            </a:r>
            <a:r>
              <a:rPr lang="en-US" sz="2200" dirty="0" err="1">
                <a:solidFill>
                  <a:srgbClr val="231F20"/>
                </a:solidFill>
                <a:latin typeface="Times New Roman" panose="02020603050405020304" pitchFamily="18" charset="0"/>
              </a:rPr>
              <a:t>centre</a:t>
            </a:r>
            <a:r>
              <a:rPr lang="en-US" sz="2200" dirty="0">
                <a:solidFill>
                  <a:srgbClr val="231F20"/>
                </a:solidFill>
                <a:latin typeface="Times New Roman" panose="02020603050405020304" pitchFamily="18" charset="0"/>
              </a:rPr>
              <a:t> </a:t>
            </a:r>
            <a:r>
              <a:rPr lang="en-US" sz="2200" i="1" dirty="0">
                <a:solidFill>
                  <a:srgbClr val="231F20"/>
                </a:solidFill>
                <a:latin typeface="Times New Roman" panose="02020603050405020304" pitchFamily="18" charset="0"/>
              </a:rPr>
              <a:t>A</a:t>
            </a:r>
            <a:r>
              <a:rPr lang="en-US" sz="2200" dirty="0">
                <a:solidFill>
                  <a:srgbClr val="231F20"/>
                </a:solidFill>
                <a:latin typeface="Times New Roman" panose="02020603050405020304" pitchFamily="18" charset="0"/>
              </a:rPr>
              <a:t>, the lever oscillates </a:t>
            </a:r>
            <a:r>
              <a:rPr lang="en-US" sz="2200" dirty="0" smtClean="0">
                <a:solidFill>
                  <a:srgbClr val="231F20"/>
                </a:solidFill>
                <a:latin typeface="Times New Roman" panose="02020603050405020304" pitchFamily="18" charset="0"/>
              </a:rPr>
              <a:t>about a </a:t>
            </a:r>
            <a:r>
              <a:rPr lang="en-US" sz="2200" dirty="0">
                <a:solidFill>
                  <a:srgbClr val="231F20"/>
                </a:solidFill>
                <a:latin typeface="Times New Roman" panose="02020603050405020304" pitchFamily="18" charset="0"/>
              </a:rPr>
              <a:t>fixed </a:t>
            </a:r>
            <a:r>
              <a:rPr lang="en-US" sz="2200" dirty="0" err="1">
                <a:solidFill>
                  <a:srgbClr val="231F20"/>
                </a:solidFill>
                <a:latin typeface="Times New Roman" panose="02020603050405020304" pitchFamily="18" charset="0"/>
              </a:rPr>
              <a:t>centre</a:t>
            </a:r>
            <a:r>
              <a:rPr lang="en-US" sz="2200" dirty="0">
                <a:solidFill>
                  <a:srgbClr val="231F20"/>
                </a:solidFill>
                <a:latin typeface="Times New Roman" panose="02020603050405020304" pitchFamily="18" charset="0"/>
              </a:rPr>
              <a:t> </a:t>
            </a:r>
            <a:r>
              <a:rPr lang="en-US" sz="2200" i="1" dirty="0">
                <a:solidFill>
                  <a:srgbClr val="231F20"/>
                </a:solidFill>
                <a:latin typeface="Times New Roman" panose="02020603050405020304" pitchFamily="18" charset="0"/>
              </a:rPr>
              <a:t>D</a:t>
            </a:r>
            <a:r>
              <a:rPr lang="en-US" sz="2200" dirty="0">
                <a:solidFill>
                  <a:srgbClr val="231F20"/>
                </a:solidFill>
                <a:latin typeface="Times New Roman" panose="02020603050405020304" pitchFamily="18" charset="0"/>
              </a:rPr>
              <a:t>. The end </a:t>
            </a:r>
            <a:r>
              <a:rPr lang="en-US" sz="2200" i="1" dirty="0">
                <a:solidFill>
                  <a:srgbClr val="231F20"/>
                </a:solidFill>
                <a:latin typeface="Times New Roman" panose="02020603050405020304" pitchFamily="18" charset="0"/>
              </a:rPr>
              <a:t>E </a:t>
            </a:r>
            <a:r>
              <a:rPr lang="en-US" sz="2200" dirty="0">
                <a:solidFill>
                  <a:srgbClr val="231F20"/>
                </a:solidFill>
                <a:latin typeface="Times New Roman" panose="02020603050405020304" pitchFamily="18" charset="0"/>
              </a:rPr>
              <a:t>of the lever </a:t>
            </a:r>
            <a:r>
              <a:rPr lang="en-US" sz="2200" i="1" dirty="0">
                <a:solidFill>
                  <a:srgbClr val="231F20"/>
                </a:solidFill>
                <a:latin typeface="Times New Roman" panose="02020603050405020304" pitchFamily="18" charset="0"/>
              </a:rPr>
              <a:t>CDE </a:t>
            </a:r>
            <a:r>
              <a:rPr lang="en-US" sz="2200" dirty="0" smtClean="0">
                <a:solidFill>
                  <a:srgbClr val="231F20"/>
                </a:solidFill>
                <a:latin typeface="Times New Roman" panose="02020603050405020304" pitchFamily="18" charset="0"/>
              </a:rPr>
              <a:t>is connected </a:t>
            </a:r>
            <a:r>
              <a:rPr lang="en-US" sz="2200" dirty="0">
                <a:solidFill>
                  <a:srgbClr val="231F20"/>
                </a:solidFill>
                <a:latin typeface="Times New Roman" panose="02020603050405020304" pitchFamily="18" charset="0"/>
              </a:rPr>
              <a:t>to a piston rod which reciprocates due to </a:t>
            </a:r>
            <a:r>
              <a:rPr lang="en-US" sz="2200" dirty="0" smtClean="0">
                <a:solidFill>
                  <a:srgbClr val="231F20"/>
                </a:solidFill>
                <a:latin typeface="Times New Roman" panose="02020603050405020304" pitchFamily="18" charset="0"/>
              </a:rPr>
              <a:t>the rotation </a:t>
            </a:r>
            <a:r>
              <a:rPr lang="en-US" sz="2200" dirty="0">
                <a:solidFill>
                  <a:srgbClr val="231F20"/>
                </a:solidFill>
                <a:latin typeface="Times New Roman" panose="02020603050405020304" pitchFamily="18" charset="0"/>
              </a:rPr>
              <a:t>of the crank. In other words, the purpose of </a:t>
            </a:r>
            <a:r>
              <a:rPr lang="en-US" sz="2200" dirty="0" smtClean="0">
                <a:solidFill>
                  <a:srgbClr val="231F20"/>
                </a:solidFill>
                <a:latin typeface="Times New Roman" panose="02020603050405020304" pitchFamily="18" charset="0"/>
              </a:rPr>
              <a:t>this mechanism </a:t>
            </a:r>
            <a:r>
              <a:rPr lang="en-US" sz="2200" dirty="0">
                <a:solidFill>
                  <a:srgbClr val="231F20"/>
                </a:solidFill>
                <a:latin typeface="Times New Roman" panose="02020603050405020304" pitchFamily="18" charset="0"/>
              </a:rPr>
              <a:t>is to convert rotary motion into reciprocating</a:t>
            </a:r>
          </a:p>
          <a:p>
            <a:pPr algn="just"/>
            <a:r>
              <a:rPr lang="en-US" sz="2200" dirty="0">
                <a:solidFill>
                  <a:srgbClr val="231F20"/>
                </a:solidFill>
                <a:latin typeface="Times New Roman" panose="02020603050405020304" pitchFamily="18" charset="0"/>
              </a:rPr>
              <a:t>motion.</a:t>
            </a:r>
            <a:endParaRPr lang="en-US" sz="2200" dirty="0"/>
          </a:p>
        </p:txBody>
      </p:sp>
      <p:sp>
        <p:nvSpPr>
          <p:cNvPr id="7" name="Rectangle 6"/>
          <p:cNvSpPr/>
          <p:nvPr/>
        </p:nvSpPr>
        <p:spPr>
          <a:xfrm>
            <a:off x="438474" y="4953000"/>
            <a:ext cx="1075936" cy="369332"/>
          </a:xfrm>
          <a:prstGeom prst="rect">
            <a:avLst/>
          </a:prstGeom>
        </p:spPr>
        <p:txBody>
          <a:bodyPr wrap="none">
            <a:spAutoFit/>
          </a:bodyPr>
          <a:lstStyle/>
          <a:p>
            <a:pPr marL="285750" indent="-285750">
              <a:buFont typeface="Wingdings" panose="05000000000000000000" pitchFamily="2" charset="2"/>
              <a:buChar char="Ø"/>
            </a:pPr>
            <a:r>
              <a:rPr lang="en-US" dirty="0">
                <a:hlinkClick r:id="rId4" action="ppaction://hlinkfile"/>
              </a:rPr>
              <a:t>video</a:t>
            </a:r>
            <a:endParaRPr lang="en-IN"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0750180-DE28-4096-BA9B-AD803A14422C}" type="datetime1">
              <a:rPr lang="en-US" smtClean="0"/>
              <a:pPr/>
              <a:t>8/12/2016</a:t>
            </a:fld>
            <a:endParaRPr lang="en-US" dirty="0"/>
          </a:p>
        </p:txBody>
      </p:sp>
      <p:sp>
        <p:nvSpPr>
          <p:cNvPr id="4" name="Footer Placeholder 3"/>
          <p:cNvSpPr>
            <a:spLocks noGrp="1"/>
          </p:cNvSpPr>
          <p:nvPr>
            <p:ph type="ftr" sz="quarter" idx="11"/>
          </p:nvPr>
        </p:nvSpPr>
        <p:spPr/>
        <p:txBody>
          <a:bodyPr/>
          <a:lstStyle/>
          <a:p>
            <a:r>
              <a:rPr lang="en-US" dirty="0" smtClean="0"/>
              <a:t>Prof. N..</a:t>
            </a:r>
            <a:r>
              <a:rPr lang="en-US" dirty="0" err="1" smtClean="0"/>
              <a:t>J.Patel</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31</a:t>
            </a:fld>
            <a:endParaRPr lang="en-US" dirty="0"/>
          </a:p>
        </p:txBody>
      </p:sp>
      <p:sp>
        <p:nvSpPr>
          <p:cNvPr id="6" name="Title 5"/>
          <p:cNvSpPr>
            <a:spLocks noGrp="1"/>
          </p:cNvSpPr>
          <p:nvPr>
            <p:ph type="title"/>
          </p:nvPr>
        </p:nvSpPr>
        <p:spPr>
          <a:xfrm>
            <a:off x="457200" y="274638"/>
            <a:ext cx="8229600" cy="639762"/>
          </a:xfrm>
        </p:spPr>
        <p:txBody>
          <a:bodyPr>
            <a:normAutofit/>
          </a:bodyPr>
          <a:lstStyle/>
          <a:p>
            <a:pPr algn="ctr"/>
            <a:r>
              <a:rPr lang="en-US" sz="3200" dirty="0" smtClean="0"/>
              <a:t>Watt’s engine indicator</a:t>
            </a:r>
            <a:endParaRPr lang="en-IN" sz="3200" dirty="0"/>
          </a:p>
        </p:txBody>
      </p:sp>
      <p:pic>
        <p:nvPicPr>
          <p:cNvPr id="3074" name="Picture 2"/>
          <p:cNvPicPr>
            <a:picLocks noGrp="1" noChangeAspect="1" noChangeArrowheads="1"/>
          </p:cNvPicPr>
          <p:nvPr>
            <p:ph idx="1"/>
          </p:nvPr>
        </p:nvPicPr>
        <p:blipFill>
          <a:blip r:embed="rId2"/>
          <a:srcRect/>
          <a:stretch>
            <a:fillRect/>
          </a:stretch>
        </p:blipFill>
        <p:spPr bwMode="auto">
          <a:xfrm>
            <a:off x="1" y="1143001"/>
            <a:ext cx="4480560" cy="3733800"/>
          </a:xfrm>
          <a:prstGeom prst="rect">
            <a:avLst/>
          </a:prstGeom>
          <a:noFill/>
          <a:ln w="9525">
            <a:noFill/>
            <a:miter lim="800000"/>
            <a:headEnd/>
            <a:tailEnd/>
          </a:ln>
          <a:effectLst/>
        </p:spPr>
      </p:pic>
      <p:sp>
        <p:nvSpPr>
          <p:cNvPr id="2" name="Rectangle 1"/>
          <p:cNvSpPr/>
          <p:nvPr/>
        </p:nvSpPr>
        <p:spPr>
          <a:xfrm>
            <a:off x="4441032" y="914400"/>
            <a:ext cx="4572000" cy="5647700"/>
          </a:xfrm>
          <a:prstGeom prst="rect">
            <a:avLst/>
          </a:prstGeom>
        </p:spPr>
        <p:txBody>
          <a:bodyPr>
            <a:spAutoFit/>
          </a:bodyPr>
          <a:lstStyle/>
          <a:p>
            <a:pPr algn="just"/>
            <a:r>
              <a:rPr lang="en-US" sz="1900" dirty="0" smtClean="0">
                <a:solidFill>
                  <a:srgbClr val="231F20"/>
                </a:solidFill>
                <a:latin typeface="Times New Roman" panose="02020603050405020304" pitchFamily="18" charset="0"/>
              </a:rPr>
              <a:t>Watt’s </a:t>
            </a:r>
            <a:r>
              <a:rPr lang="en-US" sz="1900" dirty="0">
                <a:solidFill>
                  <a:srgbClr val="231F20"/>
                </a:solidFill>
                <a:latin typeface="Times New Roman" panose="02020603050405020304" pitchFamily="18" charset="0"/>
              </a:rPr>
              <a:t>indicator </a:t>
            </a:r>
            <a:r>
              <a:rPr lang="en-US" sz="1900" dirty="0" smtClean="0">
                <a:solidFill>
                  <a:srgbClr val="231F20"/>
                </a:solidFill>
                <a:latin typeface="Times New Roman" panose="02020603050405020304" pitchFamily="18" charset="0"/>
              </a:rPr>
              <a:t>mechanism (</a:t>
            </a:r>
            <a:r>
              <a:rPr lang="en-US" sz="1900" dirty="0">
                <a:solidFill>
                  <a:srgbClr val="231F20"/>
                </a:solidFill>
                <a:latin typeface="Times New Roman" panose="02020603050405020304" pitchFamily="18" charset="0"/>
              </a:rPr>
              <a:t>also known as Watt's straight line </a:t>
            </a:r>
            <a:r>
              <a:rPr lang="en-US" sz="1900" dirty="0" smtClean="0">
                <a:solidFill>
                  <a:srgbClr val="231F20"/>
                </a:solidFill>
                <a:latin typeface="Times New Roman" panose="02020603050405020304" pitchFamily="18" charset="0"/>
              </a:rPr>
              <a:t>mechanism) </a:t>
            </a:r>
            <a:r>
              <a:rPr lang="en-US" sz="1900" dirty="0">
                <a:solidFill>
                  <a:srgbClr val="231F20"/>
                </a:solidFill>
                <a:latin typeface="Times New Roman" panose="02020603050405020304" pitchFamily="18" charset="0"/>
              </a:rPr>
              <a:t>which consists of </a:t>
            </a:r>
            <a:r>
              <a:rPr lang="en-US" sz="1900" dirty="0" smtClean="0">
                <a:solidFill>
                  <a:srgbClr val="231F20"/>
                </a:solidFill>
                <a:latin typeface="Times New Roman" panose="02020603050405020304" pitchFamily="18" charset="0"/>
              </a:rPr>
              <a:t>four links</a:t>
            </a:r>
            <a:r>
              <a:rPr lang="en-US" sz="1900" dirty="0">
                <a:solidFill>
                  <a:srgbClr val="231F20"/>
                </a:solidFill>
                <a:latin typeface="Times New Roman" panose="02020603050405020304" pitchFamily="18" charset="0"/>
              </a:rPr>
              <a:t>, is shown in </a:t>
            </a:r>
            <a:r>
              <a:rPr lang="en-US" sz="1900" dirty="0" smtClean="0">
                <a:solidFill>
                  <a:srgbClr val="231F20"/>
                </a:solidFill>
                <a:latin typeface="Times New Roman" panose="02020603050405020304" pitchFamily="18" charset="0"/>
              </a:rPr>
              <a:t>Fig. </a:t>
            </a:r>
          </a:p>
          <a:p>
            <a:pPr algn="just"/>
            <a:r>
              <a:rPr lang="en-US" sz="1900" dirty="0" smtClean="0">
                <a:solidFill>
                  <a:srgbClr val="231F20"/>
                </a:solidFill>
                <a:latin typeface="Times New Roman" panose="02020603050405020304" pitchFamily="18" charset="0"/>
              </a:rPr>
              <a:t>The </a:t>
            </a:r>
            <a:r>
              <a:rPr lang="en-US" sz="1900" dirty="0">
                <a:solidFill>
                  <a:srgbClr val="231F20"/>
                </a:solidFill>
                <a:latin typeface="Times New Roman" panose="02020603050405020304" pitchFamily="18" charset="0"/>
              </a:rPr>
              <a:t>four links are : fixed </a:t>
            </a:r>
            <a:r>
              <a:rPr lang="en-US" sz="1900" dirty="0" smtClean="0">
                <a:solidFill>
                  <a:srgbClr val="231F20"/>
                </a:solidFill>
                <a:latin typeface="Times New Roman" panose="02020603050405020304" pitchFamily="18" charset="0"/>
              </a:rPr>
              <a:t>link at </a:t>
            </a:r>
            <a:r>
              <a:rPr lang="en-US" sz="1900" i="1" dirty="0">
                <a:solidFill>
                  <a:srgbClr val="231F20"/>
                </a:solidFill>
                <a:latin typeface="Times New Roman" panose="02020603050405020304" pitchFamily="18" charset="0"/>
              </a:rPr>
              <a:t>A</a:t>
            </a:r>
            <a:r>
              <a:rPr lang="en-US" sz="1900" dirty="0">
                <a:solidFill>
                  <a:srgbClr val="231F20"/>
                </a:solidFill>
                <a:latin typeface="Times New Roman" panose="02020603050405020304" pitchFamily="18" charset="0"/>
              </a:rPr>
              <a:t>, link </a:t>
            </a:r>
            <a:r>
              <a:rPr lang="en-US" sz="1900" i="1" dirty="0">
                <a:solidFill>
                  <a:srgbClr val="231F20"/>
                </a:solidFill>
                <a:latin typeface="Times New Roman" panose="02020603050405020304" pitchFamily="18" charset="0"/>
              </a:rPr>
              <a:t>AC</a:t>
            </a:r>
            <a:r>
              <a:rPr lang="en-US" sz="1900" dirty="0">
                <a:solidFill>
                  <a:srgbClr val="231F20"/>
                </a:solidFill>
                <a:latin typeface="Times New Roman" panose="02020603050405020304" pitchFamily="18" charset="0"/>
              </a:rPr>
              <a:t>, </a:t>
            </a:r>
            <a:r>
              <a:rPr lang="en-US" sz="1900" dirty="0" smtClean="0">
                <a:solidFill>
                  <a:srgbClr val="231F20"/>
                </a:solidFill>
                <a:latin typeface="Times New Roman" panose="02020603050405020304" pitchFamily="18" charset="0"/>
              </a:rPr>
              <a:t> link </a:t>
            </a:r>
            <a:r>
              <a:rPr lang="en-US" sz="1900" i="1" dirty="0">
                <a:solidFill>
                  <a:srgbClr val="231F20"/>
                </a:solidFill>
                <a:latin typeface="Times New Roman" panose="02020603050405020304" pitchFamily="18" charset="0"/>
              </a:rPr>
              <a:t>CE </a:t>
            </a:r>
            <a:r>
              <a:rPr lang="en-US" sz="1900" dirty="0">
                <a:solidFill>
                  <a:srgbClr val="231F20"/>
                </a:solidFill>
                <a:latin typeface="Times New Roman" panose="02020603050405020304" pitchFamily="18" charset="0"/>
              </a:rPr>
              <a:t>and link </a:t>
            </a:r>
            <a:r>
              <a:rPr lang="en-US" sz="1900" i="1" dirty="0">
                <a:solidFill>
                  <a:srgbClr val="231F20"/>
                </a:solidFill>
                <a:latin typeface="Times New Roman" panose="02020603050405020304" pitchFamily="18" charset="0"/>
              </a:rPr>
              <a:t>BFD</a:t>
            </a:r>
            <a:r>
              <a:rPr lang="en-US" sz="1900" dirty="0">
                <a:solidFill>
                  <a:srgbClr val="231F20"/>
                </a:solidFill>
                <a:latin typeface="Times New Roman" panose="02020603050405020304" pitchFamily="18" charset="0"/>
              </a:rPr>
              <a:t>. It may be noted that</a:t>
            </a:r>
          </a:p>
          <a:p>
            <a:pPr algn="just"/>
            <a:r>
              <a:rPr lang="en-US" sz="1900" i="1" dirty="0">
                <a:solidFill>
                  <a:srgbClr val="231F20"/>
                </a:solidFill>
                <a:latin typeface="Times New Roman" panose="02020603050405020304" pitchFamily="18" charset="0"/>
              </a:rPr>
              <a:t>BF </a:t>
            </a:r>
            <a:r>
              <a:rPr lang="en-US" sz="1900" dirty="0">
                <a:solidFill>
                  <a:srgbClr val="231F20"/>
                </a:solidFill>
                <a:latin typeface="Times New Roman" panose="02020603050405020304" pitchFamily="18" charset="0"/>
              </a:rPr>
              <a:t>and </a:t>
            </a:r>
            <a:r>
              <a:rPr lang="en-US" sz="1900" i="1" dirty="0">
                <a:solidFill>
                  <a:srgbClr val="231F20"/>
                </a:solidFill>
                <a:latin typeface="Times New Roman" panose="02020603050405020304" pitchFamily="18" charset="0"/>
              </a:rPr>
              <a:t>FD </a:t>
            </a:r>
            <a:r>
              <a:rPr lang="en-US" sz="1900" dirty="0">
                <a:solidFill>
                  <a:srgbClr val="231F20"/>
                </a:solidFill>
                <a:latin typeface="Times New Roman" panose="02020603050405020304" pitchFamily="18" charset="0"/>
              </a:rPr>
              <a:t>form one link because these two parts have </a:t>
            </a:r>
            <a:r>
              <a:rPr lang="en-US" sz="1900" dirty="0" smtClean="0">
                <a:solidFill>
                  <a:srgbClr val="231F20"/>
                </a:solidFill>
                <a:latin typeface="Times New Roman" panose="02020603050405020304" pitchFamily="18" charset="0"/>
              </a:rPr>
              <a:t>no relative </a:t>
            </a:r>
            <a:r>
              <a:rPr lang="en-US" sz="1900" dirty="0">
                <a:solidFill>
                  <a:srgbClr val="231F20"/>
                </a:solidFill>
                <a:latin typeface="Times New Roman" panose="02020603050405020304" pitchFamily="18" charset="0"/>
              </a:rPr>
              <a:t>motion between them. The links </a:t>
            </a:r>
            <a:r>
              <a:rPr lang="en-US" sz="1900" i="1" dirty="0">
                <a:solidFill>
                  <a:srgbClr val="231F20"/>
                </a:solidFill>
                <a:latin typeface="Times New Roman" panose="02020603050405020304" pitchFamily="18" charset="0"/>
              </a:rPr>
              <a:t>CE </a:t>
            </a:r>
            <a:r>
              <a:rPr lang="en-US" sz="1900" dirty="0">
                <a:solidFill>
                  <a:srgbClr val="231F20"/>
                </a:solidFill>
                <a:latin typeface="Times New Roman" panose="02020603050405020304" pitchFamily="18" charset="0"/>
              </a:rPr>
              <a:t>and </a:t>
            </a:r>
            <a:r>
              <a:rPr lang="en-US" sz="1900" i="1" dirty="0">
                <a:solidFill>
                  <a:srgbClr val="231F20"/>
                </a:solidFill>
                <a:latin typeface="Times New Roman" panose="02020603050405020304" pitchFamily="18" charset="0"/>
              </a:rPr>
              <a:t>BFD </a:t>
            </a:r>
            <a:r>
              <a:rPr lang="en-US" sz="1900" dirty="0" smtClean="0">
                <a:solidFill>
                  <a:srgbClr val="231F20"/>
                </a:solidFill>
                <a:latin typeface="Times New Roman" panose="02020603050405020304" pitchFamily="18" charset="0"/>
              </a:rPr>
              <a:t>act as </a:t>
            </a:r>
            <a:r>
              <a:rPr lang="en-US" sz="1900" dirty="0">
                <a:solidFill>
                  <a:srgbClr val="231F20"/>
                </a:solidFill>
                <a:latin typeface="Times New Roman" panose="02020603050405020304" pitchFamily="18" charset="0"/>
              </a:rPr>
              <a:t>levers. The displacement of the link </a:t>
            </a:r>
            <a:r>
              <a:rPr lang="en-US" sz="1900" i="1" dirty="0">
                <a:solidFill>
                  <a:srgbClr val="231F20"/>
                </a:solidFill>
                <a:latin typeface="Times New Roman" panose="02020603050405020304" pitchFamily="18" charset="0"/>
              </a:rPr>
              <a:t>BFD </a:t>
            </a:r>
            <a:r>
              <a:rPr lang="en-US" sz="1900" dirty="0">
                <a:solidFill>
                  <a:srgbClr val="231F20"/>
                </a:solidFill>
                <a:latin typeface="Times New Roman" panose="02020603050405020304" pitchFamily="18" charset="0"/>
              </a:rPr>
              <a:t>is directly</a:t>
            </a:r>
          </a:p>
          <a:p>
            <a:pPr algn="just"/>
            <a:r>
              <a:rPr lang="en-US" sz="1900" dirty="0">
                <a:solidFill>
                  <a:srgbClr val="231F20"/>
                </a:solidFill>
                <a:latin typeface="Times New Roman" panose="02020603050405020304" pitchFamily="18" charset="0"/>
              </a:rPr>
              <a:t>proportional to the pressure of gas or steam which acts </a:t>
            </a:r>
            <a:r>
              <a:rPr lang="en-US" sz="1900" dirty="0" smtClean="0">
                <a:solidFill>
                  <a:srgbClr val="231F20"/>
                </a:solidFill>
                <a:latin typeface="Times New Roman" panose="02020603050405020304" pitchFamily="18" charset="0"/>
              </a:rPr>
              <a:t>on the </a:t>
            </a:r>
            <a:r>
              <a:rPr lang="en-US" sz="1900" dirty="0">
                <a:solidFill>
                  <a:srgbClr val="231F20"/>
                </a:solidFill>
                <a:latin typeface="Times New Roman" panose="02020603050405020304" pitchFamily="18" charset="0"/>
              </a:rPr>
              <a:t>indicator plunger. On any small displacement of </a:t>
            </a:r>
            <a:r>
              <a:rPr lang="en-US" sz="1900" dirty="0" smtClean="0">
                <a:solidFill>
                  <a:srgbClr val="231F20"/>
                </a:solidFill>
                <a:latin typeface="Times New Roman" panose="02020603050405020304" pitchFamily="18" charset="0"/>
              </a:rPr>
              <a:t>the mechanism</a:t>
            </a:r>
            <a:r>
              <a:rPr lang="en-US" sz="1900" dirty="0">
                <a:solidFill>
                  <a:srgbClr val="231F20"/>
                </a:solidFill>
                <a:latin typeface="Times New Roman" panose="02020603050405020304" pitchFamily="18" charset="0"/>
              </a:rPr>
              <a:t>, the tracing point </a:t>
            </a:r>
            <a:r>
              <a:rPr lang="en-US" sz="1900" i="1" dirty="0">
                <a:solidFill>
                  <a:srgbClr val="231F20"/>
                </a:solidFill>
                <a:latin typeface="Times New Roman" panose="02020603050405020304" pitchFamily="18" charset="0"/>
              </a:rPr>
              <a:t>E </a:t>
            </a:r>
            <a:r>
              <a:rPr lang="en-US" sz="1900" dirty="0">
                <a:solidFill>
                  <a:srgbClr val="231F20"/>
                </a:solidFill>
                <a:latin typeface="Times New Roman" panose="02020603050405020304" pitchFamily="18" charset="0"/>
              </a:rPr>
              <a:t>at the end of the link </a:t>
            </a:r>
            <a:r>
              <a:rPr lang="en-US" sz="1900" i="1" dirty="0">
                <a:solidFill>
                  <a:srgbClr val="231F20"/>
                </a:solidFill>
                <a:latin typeface="Times New Roman" panose="02020603050405020304" pitchFamily="18" charset="0"/>
              </a:rPr>
              <a:t>CE</a:t>
            </a:r>
          </a:p>
          <a:p>
            <a:pPr algn="just"/>
            <a:r>
              <a:rPr lang="en-US" sz="1900" dirty="0">
                <a:solidFill>
                  <a:srgbClr val="231F20"/>
                </a:solidFill>
                <a:latin typeface="Times New Roman" panose="02020603050405020304" pitchFamily="18" charset="0"/>
              </a:rPr>
              <a:t>traces out approximately a straight line.</a:t>
            </a:r>
          </a:p>
          <a:p>
            <a:pPr algn="just"/>
            <a:r>
              <a:rPr lang="en-US" sz="1900" dirty="0">
                <a:solidFill>
                  <a:srgbClr val="231F20"/>
                </a:solidFill>
                <a:latin typeface="Times New Roman" panose="02020603050405020304" pitchFamily="18" charset="0"/>
              </a:rPr>
              <a:t>The initial position of the mechanism is shown </a:t>
            </a:r>
            <a:r>
              <a:rPr lang="en-US" sz="1900" dirty="0" smtClean="0">
                <a:solidFill>
                  <a:srgbClr val="231F20"/>
                </a:solidFill>
                <a:latin typeface="Times New Roman" panose="02020603050405020304" pitchFamily="18" charset="0"/>
              </a:rPr>
              <a:t>in Fig</a:t>
            </a:r>
            <a:r>
              <a:rPr lang="en-US" sz="1900" dirty="0">
                <a:solidFill>
                  <a:srgbClr val="231F20"/>
                </a:solidFill>
                <a:latin typeface="Times New Roman" panose="02020603050405020304" pitchFamily="18" charset="0"/>
              </a:rPr>
              <a:t>. </a:t>
            </a:r>
            <a:r>
              <a:rPr lang="en-US" sz="1900" dirty="0" smtClean="0">
                <a:solidFill>
                  <a:srgbClr val="231F20"/>
                </a:solidFill>
                <a:latin typeface="Times New Roman" panose="02020603050405020304" pitchFamily="18" charset="0"/>
              </a:rPr>
              <a:t> </a:t>
            </a:r>
            <a:r>
              <a:rPr lang="en-US" sz="1900" dirty="0">
                <a:solidFill>
                  <a:srgbClr val="231F20"/>
                </a:solidFill>
                <a:latin typeface="Times New Roman" panose="02020603050405020304" pitchFamily="18" charset="0"/>
              </a:rPr>
              <a:t>by full lines whereas the dotted lines show </a:t>
            </a:r>
            <a:r>
              <a:rPr lang="en-US" sz="1900" dirty="0" smtClean="0">
                <a:solidFill>
                  <a:srgbClr val="231F20"/>
                </a:solidFill>
                <a:latin typeface="Times New Roman" panose="02020603050405020304" pitchFamily="18" charset="0"/>
              </a:rPr>
              <a:t>the position </a:t>
            </a:r>
            <a:r>
              <a:rPr lang="en-US" sz="1900" dirty="0">
                <a:solidFill>
                  <a:srgbClr val="231F20"/>
                </a:solidFill>
                <a:latin typeface="Times New Roman" panose="02020603050405020304" pitchFamily="18" charset="0"/>
              </a:rPr>
              <a:t>of the mechanism when the gas or steam </a:t>
            </a:r>
            <a:r>
              <a:rPr lang="en-US" sz="1900" dirty="0" smtClean="0">
                <a:solidFill>
                  <a:srgbClr val="231F20"/>
                </a:solidFill>
                <a:latin typeface="Times New Roman" panose="02020603050405020304" pitchFamily="18" charset="0"/>
              </a:rPr>
              <a:t>pressure acts </a:t>
            </a:r>
            <a:r>
              <a:rPr lang="en-US" sz="1900" dirty="0">
                <a:solidFill>
                  <a:srgbClr val="231F20"/>
                </a:solidFill>
                <a:latin typeface="Times New Roman" panose="02020603050405020304" pitchFamily="18" charset="0"/>
              </a:rPr>
              <a:t>on the indicator plunger.</a:t>
            </a:r>
            <a:endParaRPr lang="en-US" sz="19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2C6B83-0ACC-45A8-8041-BEB1FD1DFBE7}" type="datetime1">
              <a:rPr lang="en-US" smtClean="0"/>
              <a:pPr/>
              <a:t>8/12/2016</a:t>
            </a:fld>
            <a:endParaRPr lang="en-US" dirty="0"/>
          </a:p>
        </p:txBody>
      </p:sp>
      <p:sp>
        <p:nvSpPr>
          <p:cNvPr id="3" name="Footer Placeholder 2"/>
          <p:cNvSpPr>
            <a:spLocks noGrp="1"/>
          </p:cNvSpPr>
          <p:nvPr>
            <p:ph type="ftr" sz="quarter" idx="11"/>
          </p:nvPr>
        </p:nvSpPr>
        <p:spPr/>
        <p:txBody>
          <a:bodyPr/>
          <a:lstStyle/>
          <a:p>
            <a:r>
              <a:rPr lang="en-US" dirty="0" smtClean="0"/>
              <a:t>Prof. N..</a:t>
            </a:r>
            <a:r>
              <a:rPr lang="en-US" dirty="0" err="1" smtClean="0"/>
              <a:t>J.Patel</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dirty="0"/>
          </a:p>
        </p:txBody>
      </p:sp>
      <p:graphicFrame>
        <p:nvGraphicFramePr>
          <p:cNvPr id="5" name="Diagram 4"/>
          <p:cNvGraphicFramePr/>
          <p:nvPr>
            <p:extLst>
              <p:ext uri="{D42A27DB-BD31-4B8C-83A1-F6EECF244321}">
                <p14:modId xmlns:p14="http://schemas.microsoft.com/office/powerpoint/2010/main" val="2375095194"/>
              </p:ext>
            </p:extLst>
          </p:nvPr>
        </p:nvGraphicFramePr>
        <p:xfrm>
          <a:off x="685800" y="381000"/>
          <a:ext cx="78486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hlinkClick r:id="rId2" action="ppaction://hlinkfile"/>
              </a:rPr>
              <a:t>Video</a:t>
            </a:r>
            <a:endParaRPr lang="en-US" dirty="0" smtClean="0"/>
          </a:p>
          <a:p>
            <a:endParaRPr lang="en-IN" dirty="0"/>
          </a:p>
        </p:txBody>
      </p:sp>
      <p:sp>
        <p:nvSpPr>
          <p:cNvPr id="3" name="Date Placeholder 2"/>
          <p:cNvSpPr>
            <a:spLocks noGrp="1"/>
          </p:cNvSpPr>
          <p:nvPr>
            <p:ph type="dt" sz="half" idx="10"/>
          </p:nvPr>
        </p:nvSpPr>
        <p:spPr/>
        <p:txBody>
          <a:bodyPr/>
          <a:lstStyle/>
          <a:p>
            <a:fld id="{20750180-DE28-4096-BA9B-AD803A14422C}" type="datetime1">
              <a:rPr lang="en-US" smtClean="0"/>
              <a:pPr/>
              <a:t>8/12/2016</a:t>
            </a:fld>
            <a:endParaRPr lang="en-US" dirty="0"/>
          </a:p>
        </p:txBody>
      </p:sp>
      <p:sp>
        <p:nvSpPr>
          <p:cNvPr id="4" name="Footer Placeholder 3"/>
          <p:cNvSpPr>
            <a:spLocks noGrp="1"/>
          </p:cNvSpPr>
          <p:nvPr>
            <p:ph type="ftr" sz="quarter" idx="11"/>
          </p:nvPr>
        </p:nvSpPr>
        <p:spPr/>
        <p:txBody>
          <a:bodyPr/>
          <a:lstStyle/>
          <a:p>
            <a:r>
              <a:rPr lang="en-US" dirty="0" smtClean="0"/>
              <a:t>Prof. N..</a:t>
            </a:r>
            <a:r>
              <a:rPr lang="en-US" dirty="0" err="1" smtClean="0"/>
              <a:t>J.Patel</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33</a:t>
            </a:fld>
            <a:endParaRPr lang="en-US" dirty="0"/>
          </a:p>
        </p:txBody>
      </p:sp>
      <p:sp>
        <p:nvSpPr>
          <p:cNvPr id="6" name="Title 5"/>
          <p:cNvSpPr>
            <a:spLocks noGrp="1"/>
          </p:cNvSpPr>
          <p:nvPr>
            <p:ph type="title"/>
          </p:nvPr>
        </p:nvSpPr>
        <p:spPr/>
        <p:txBody>
          <a:bodyPr>
            <a:normAutofit/>
          </a:bodyPr>
          <a:lstStyle/>
          <a:p>
            <a:pPr algn="ctr"/>
            <a:r>
              <a:rPr lang="en-US" sz="3200" dirty="0" smtClean="0"/>
              <a:t>Gnome engine or rotary engine</a:t>
            </a:r>
            <a:endParaRPr lang="en-IN" sz="3200" dirty="0"/>
          </a:p>
        </p:txBody>
      </p:sp>
      <p:pic>
        <p:nvPicPr>
          <p:cNvPr id="4099" name="Picture 3"/>
          <p:cNvPicPr>
            <a:picLocks noChangeAspect="1" noChangeArrowheads="1"/>
          </p:cNvPicPr>
          <p:nvPr/>
        </p:nvPicPr>
        <p:blipFill>
          <a:blip r:embed="rId3"/>
          <a:srcRect/>
          <a:stretch>
            <a:fillRect/>
          </a:stretch>
        </p:blipFill>
        <p:spPr bwMode="auto">
          <a:xfrm>
            <a:off x="470452" y="1825065"/>
            <a:ext cx="3976869" cy="2594535"/>
          </a:xfrm>
          <a:prstGeom prst="rect">
            <a:avLst/>
          </a:prstGeom>
          <a:noFill/>
          <a:ln w="9525">
            <a:noFill/>
            <a:miter lim="800000"/>
            <a:headEnd/>
            <a:tailEnd/>
          </a:ln>
          <a:effectLst/>
        </p:spPr>
      </p:pic>
      <p:sp>
        <p:nvSpPr>
          <p:cNvPr id="7" name="Rectangle 6"/>
          <p:cNvSpPr/>
          <p:nvPr/>
        </p:nvSpPr>
        <p:spPr>
          <a:xfrm>
            <a:off x="4447321" y="1685900"/>
            <a:ext cx="4572000" cy="4493538"/>
          </a:xfrm>
          <a:prstGeom prst="rect">
            <a:avLst/>
          </a:prstGeom>
        </p:spPr>
        <p:txBody>
          <a:bodyPr>
            <a:spAutoFit/>
          </a:bodyPr>
          <a:lstStyle/>
          <a:p>
            <a:pPr algn="just"/>
            <a:r>
              <a:rPr lang="en-US" sz="2200" dirty="0">
                <a:solidFill>
                  <a:srgbClr val="231F20"/>
                </a:solidFill>
                <a:latin typeface="Times New Roman" panose="02020603050405020304" pitchFamily="18" charset="0"/>
              </a:rPr>
              <a:t>Sometimes back, rotary </a:t>
            </a:r>
            <a:r>
              <a:rPr lang="en-US" sz="2200" dirty="0" smtClean="0">
                <a:solidFill>
                  <a:srgbClr val="231F20"/>
                </a:solidFill>
                <a:latin typeface="Times New Roman" panose="02020603050405020304" pitchFamily="18" charset="0"/>
              </a:rPr>
              <a:t>internal combustion </a:t>
            </a:r>
            <a:r>
              <a:rPr lang="en-US" sz="2200" dirty="0">
                <a:solidFill>
                  <a:srgbClr val="231F20"/>
                </a:solidFill>
                <a:latin typeface="Times New Roman" panose="02020603050405020304" pitchFamily="18" charset="0"/>
              </a:rPr>
              <a:t>engines were used in aviation.</a:t>
            </a:r>
          </a:p>
          <a:p>
            <a:pPr algn="just"/>
            <a:r>
              <a:rPr lang="en-US" sz="2200" dirty="0">
                <a:solidFill>
                  <a:srgbClr val="231F20"/>
                </a:solidFill>
                <a:latin typeface="Times New Roman" panose="02020603050405020304" pitchFamily="18" charset="0"/>
              </a:rPr>
              <a:t>But now-a-days gas turbines are used in its place.</a:t>
            </a:r>
          </a:p>
          <a:p>
            <a:pPr algn="just"/>
            <a:r>
              <a:rPr lang="en-US" sz="2200" dirty="0">
                <a:solidFill>
                  <a:srgbClr val="231F20"/>
                </a:solidFill>
                <a:latin typeface="Times New Roman" panose="02020603050405020304" pitchFamily="18" charset="0"/>
              </a:rPr>
              <a:t>It consists of seven cylinders in one plane </a:t>
            </a:r>
            <a:r>
              <a:rPr lang="en-US" sz="2200" dirty="0" smtClean="0">
                <a:solidFill>
                  <a:srgbClr val="231F20"/>
                </a:solidFill>
                <a:latin typeface="Times New Roman" panose="02020603050405020304" pitchFamily="18" charset="0"/>
              </a:rPr>
              <a:t>and all </a:t>
            </a:r>
            <a:r>
              <a:rPr lang="en-US" sz="2200" dirty="0">
                <a:solidFill>
                  <a:srgbClr val="231F20"/>
                </a:solidFill>
                <a:latin typeface="Times New Roman" panose="02020603050405020304" pitchFamily="18" charset="0"/>
              </a:rPr>
              <a:t>revolves about fixed </a:t>
            </a:r>
            <a:r>
              <a:rPr lang="en-US" sz="2200" dirty="0" err="1">
                <a:solidFill>
                  <a:srgbClr val="231F20"/>
                </a:solidFill>
                <a:latin typeface="Times New Roman" panose="02020603050405020304" pitchFamily="18" charset="0"/>
              </a:rPr>
              <a:t>centre</a:t>
            </a:r>
            <a:r>
              <a:rPr lang="en-US" sz="2200" dirty="0">
                <a:solidFill>
                  <a:srgbClr val="231F20"/>
                </a:solidFill>
                <a:latin typeface="Times New Roman" panose="02020603050405020304" pitchFamily="18" charset="0"/>
              </a:rPr>
              <a:t> </a:t>
            </a:r>
            <a:r>
              <a:rPr lang="en-US" sz="2200" i="1" dirty="0">
                <a:solidFill>
                  <a:srgbClr val="231F20"/>
                </a:solidFill>
                <a:latin typeface="Times New Roman" panose="02020603050405020304" pitchFamily="18" charset="0"/>
              </a:rPr>
              <a:t>D</a:t>
            </a:r>
            <a:r>
              <a:rPr lang="en-US" sz="2200" dirty="0">
                <a:solidFill>
                  <a:srgbClr val="231F20"/>
                </a:solidFill>
                <a:latin typeface="Times New Roman" panose="02020603050405020304" pitchFamily="18" charset="0"/>
              </a:rPr>
              <a:t>, as shown </a:t>
            </a:r>
            <a:r>
              <a:rPr lang="en-US" sz="2200" dirty="0" smtClean="0">
                <a:solidFill>
                  <a:srgbClr val="231F20"/>
                </a:solidFill>
                <a:latin typeface="Times New Roman" panose="02020603050405020304" pitchFamily="18" charset="0"/>
              </a:rPr>
              <a:t>in Fig. </a:t>
            </a:r>
            <a:r>
              <a:rPr lang="en-US" sz="2200" dirty="0">
                <a:solidFill>
                  <a:srgbClr val="231F20"/>
                </a:solidFill>
                <a:latin typeface="Times New Roman" panose="02020603050405020304" pitchFamily="18" charset="0"/>
              </a:rPr>
              <a:t>while the crank (link 2) is fixed. </a:t>
            </a:r>
            <a:r>
              <a:rPr lang="en-US" sz="2200" dirty="0" smtClean="0">
                <a:solidFill>
                  <a:srgbClr val="231F20"/>
                </a:solidFill>
                <a:latin typeface="Times New Roman" panose="02020603050405020304" pitchFamily="18" charset="0"/>
              </a:rPr>
              <a:t>In this </a:t>
            </a:r>
            <a:r>
              <a:rPr lang="en-US" sz="2200" dirty="0">
                <a:solidFill>
                  <a:srgbClr val="231F20"/>
                </a:solidFill>
                <a:latin typeface="Times New Roman" panose="02020603050405020304" pitchFamily="18" charset="0"/>
              </a:rPr>
              <a:t>mechanism, when the connecting rod (</a:t>
            </a:r>
            <a:r>
              <a:rPr lang="en-US" sz="2200" dirty="0" smtClean="0">
                <a:solidFill>
                  <a:srgbClr val="231F20"/>
                </a:solidFill>
                <a:latin typeface="Times New Roman" panose="02020603050405020304" pitchFamily="18" charset="0"/>
              </a:rPr>
              <a:t>link 4</a:t>
            </a:r>
            <a:r>
              <a:rPr lang="en-US" sz="2200" dirty="0">
                <a:solidFill>
                  <a:srgbClr val="231F20"/>
                </a:solidFill>
                <a:latin typeface="Times New Roman" panose="02020603050405020304" pitchFamily="18" charset="0"/>
              </a:rPr>
              <a:t>) rotates, the piston (link 3) reciprocates </a:t>
            </a:r>
            <a:r>
              <a:rPr lang="en-US" sz="2200" dirty="0" smtClean="0">
                <a:solidFill>
                  <a:srgbClr val="231F20"/>
                </a:solidFill>
                <a:latin typeface="Times New Roman" panose="02020603050405020304" pitchFamily="18" charset="0"/>
              </a:rPr>
              <a:t>inside the </a:t>
            </a:r>
            <a:r>
              <a:rPr lang="en-US" sz="2200" dirty="0">
                <a:solidFill>
                  <a:srgbClr val="231F20"/>
                </a:solidFill>
                <a:latin typeface="Times New Roman" panose="02020603050405020304" pitchFamily="18" charset="0"/>
              </a:rPr>
              <a:t>cylinders forming link 1.</a:t>
            </a:r>
            <a:endParaRPr lang="en-US" sz="2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hlinkClick r:id="rId2" action="ppaction://hlinkfile"/>
              </a:rPr>
              <a:t>video</a:t>
            </a:r>
            <a:endParaRPr lang="en-IN" dirty="0"/>
          </a:p>
        </p:txBody>
      </p:sp>
      <p:sp>
        <p:nvSpPr>
          <p:cNvPr id="3" name="Date Placeholder 2"/>
          <p:cNvSpPr>
            <a:spLocks noGrp="1"/>
          </p:cNvSpPr>
          <p:nvPr>
            <p:ph type="dt" sz="half" idx="10"/>
          </p:nvPr>
        </p:nvSpPr>
        <p:spPr/>
        <p:txBody>
          <a:bodyPr/>
          <a:lstStyle/>
          <a:p>
            <a:fld id="{20750180-DE28-4096-BA9B-AD803A14422C}" type="datetime1">
              <a:rPr lang="en-US" smtClean="0"/>
              <a:pPr/>
              <a:t>8/12/2016</a:t>
            </a:fld>
            <a:endParaRPr lang="en-US" dirty="0"/>
          </a:p>
        </p:txBody>
      </p:sp>
      <p:sp>
        <p:nvSpPr>
          <p:cNvPr id="4" name="Footer Placeholder 3"/>
          <p:cNvSpPr>
            <a:spLocks noGrp="1"/>
          </p:cNvSpPr>
          <p:nvPr>
            <p:ph type="ftr" sz="quarter" idx="11"/>
          </p:nvPr>
        </p:nvSpPr>
        <p:spPr/>
        <p:txBody>
          <a:bodyPr/>
          <a:lstStyle/>
          <a:p>
            <a:r>
              <a:rPr lang="en-US" dirty="0" smtClean="0"/>
              <a:t>Prof. N..</a:t>
            </a:r>
            <a:r>
              <a:rPr lang="en-US" dirty="0" err="1" smtClean="0"/>
              <a:t>J.Patel</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34</a:t>
            </a:fld>
            <a:endParaRPr lang="en-US" dirty="0"/>
          </a:p>
        </p:txBody>
      </p:sp>
      <p:sp>
        <p:nvSpPr>
          <p:cNvPr id="6" name="Title 5"/>
          <p:cNvSpPr>
            <a:spLocks noGrp="1"/>
          </p:cNvSpPr>
          <p:nvPr>
            <p:ph type="title"/>
          </p:nvPr>
        </p:nvSpPr>
        <p:spPr/>
        <p:txBody>
          <a:bodyPr>
            <a:normAutofit/>
          </a:bodyPr>
          <a:lstStyle/>
          <a:p>
            <a:pPr algn="ctr"/>
            <a:r>
              <a:rPr lang="en-US" sz="3200" dirty="0" smtClean="0"/>
              <a:t>Oscillating cylinder engine</a:t>
            </a:r>
            <a:endParaRPr lang="en-IN" sz="3200" dirty="0"/>
          </a:p>
        </p:txBody>
      </p:sp>
      <p:pic>
        <p:nvPicPr>
          <p:cNvPr id="7170" name="Picture 2"/>
          <p:cNvPicPr>
            <a:picLocks noChangeAspect="1" noChangeArrowheads="1"/>
          </p:cNvPicPr>
          <p:nvPr/>
        </p:nvPicPr>
        <p:blipFill>
          <a:blip r:embed="rId3"/>
          <a:srcRect/>
          <a:stretch>
            <a:fillRect/>
          </a:stretch>
        </p:blipFill>
        <p:spPr bwMode="auto">
          <a:xfrm>
            <a:off x="0" y="1838169"/>
            <a:ext cx="5039036" cy="2962431"/>
          </a:xfrm>
          <a:prstGeom prst="rect">
            <a:avLst/>
          </a:prstGeom>
          <a:noFill/>
          <a:ln w="9525">
            <a:noFill/>
            <a:miter lim="800000"/>
            <a:headEnd/>
            <a:tailEnd/>
          </a:ln>
          <a:effectLst/>
        </p:spPr>
      </p:pic>
      <p:sp>
        <p:nvSpPr>
          <p:cNvPr id="7" name="Rectangle 6"/>
          <p:cNvSpPr/>
          <p:nvPr/>
        </p:nvSpPr>
        <p:spPr>
          <a:xfrm>
            <a:off x="4876800" y="1513823"/>
            <a:ext cx="4267200" cy="4832092"/>
          </a:xfrm>
          <a:prstGeom prst="rect">
            <a:avLst/>
          </a:prstGeom>
        </p:spPr>
        <p:txBody>
          <a:bodyPr wrap="square">
            <a:spAutoFit/>
          </a:bodyPr>
          <a:lstStyle/>
          <a:p>
            <a:pPr algn="just"/>
            <a:r>
              <a:rPr lang="en-US" sz="2200" dirty="0">
                <a:solidFill>
                  <a:srgbClr val="231F20"/>
                </a:solidFill>
                <a:latin typeface="Times New Roman" panose="02020603050405020304" pitchFamily="18" charset="0"/>
              </a:rPr>
              <a:t>The </a:t>
            </a:r>
            <a:r>
              <a:rPr lang="en-US" sz="2200" dirty="0" smtClean="0">
                <a:solidFill>
                  <a:srgbClr val="231F20"/>
                </a:solidFill>
                <a:latin typeface="Times New Roman" panose="02020603050405020304" pitchFamily="18" charset="0"/>
              </a:rPr>
              <a:t>arrangement of </a:t>
            </a:r>
            <a:r>
              <a:rPr lang="en-US" sz="2200" dirty="0">
                <a:solidFill>
                  <a:srgbClr val="231F20"/>
                </a:solidFill>
                <a:latin typeface="Times New Roman" panose="02020603050405020304" pitchFamily="18" charset="0"/>
              </a:rPr>
              <a:t>oscillating cylinder engine mechanism</a:t>
            </a:r>
            <a:r>
              <a:rPr lang="en-US" sz="2200" dirty="0" smtClean="0">
                <a:solidFill>
                  <a:srgbClr val="231F20"/>
                </a:solidFill>
                <a:latin typeface="Times New Roman" panose="02020603050405020304" pitchFamily="18" charset="0"/>
              </a:rPr>
              <a:t>, as </a:t>
            </a:r>
            <a:r>
              <a:rPr lang="en-US" sz="2200" dirty="0">
                <a:solidFill>
                  <a:srgbClr val="231F20"/>
                </a:solidFill>
                <a:latin typeface="Times New Roman" panose="02020603050405020304" pitchFamily="18" charset="0"/>
              </a:rPr>
              <a:t>shown in </a:t>
            </a:r>
            <a:r>
              <a:rPr lang="en-US" sz="2200" dirty="0" smtClean="0">
                <a:solidFill>
                  <a:srgbClr val="231F20"/>
                </a:solidFill>
                <a:latin typeface="Times New Roman" panose="02020603050405020304" pitchFamily="18" charset="0"/>
              </a:rPr>
              <a:t>Fig. is </a:t>
            </a:r>
            <a:r>
              <a:rPr lang="en-US" sz="2200" dirty="0">
                <a:solidFill>
                  <a:srgbClr val="231F20"/>
                </a:solidFill>
                <a:latin typeface="Times New Roman" panose="02020603050405020304" pitchFamily="18" charset="0"/>
              </a:rPr>
              <a:t>used to </a:t>
            </a:r>
            <a:r>
              <a:rPr lang="en-US" sz="2200" dirty="0" smtClean="0">
                <a:solidFill>
                  <a:srgbClr val="231F20"/>
                </a:solidFill>
                <a:latin typeface="Times New Roman" panose="02020603050405020304" pitchFamily="18" charset="0"/>
              </a:rPr>
              <a:t>convert reciprocating </a:t>
            </a:r>
            <a:r>
              <a:rPr lang="en-US" sz="2200" dirty="0">
                <a:solidFill>
                  <a:srgbClr val="231F20"/>
                </a:solidFill>
                <a:latin typeface="Times New Roman" panose="02020603050405020304" pitchFamily="18" charset="0"/>
              </a:rPr>
              <a:t>motion into rotary motion. In </a:t>
            </a:r>
            <a:r>
              <a:rPr lang="en-US" sz="2200" dirty="0" smtClean="0">
                <a:solidFill>
                  <a:srgbClr val="231F20"/>
                </a:solidFill>
                <a:latin typeface="Times New Roman" panose="02020603050405020304" pitchFamily="18" charset="0"/>
              </a:rPr>
              <a:t>this mechanism</a:t>
            </a:r>
            <a:r>
              <a:rPr lang="en-US" sz="2200" dirty="0">
                <a:solidFill>
                  <a:srgbClr val="231F20"/>
                </a:solidFill>
                <a:latin typeface="Times New Roman" panose="02020603050405020304" pitchFamily="18" charset="0"/>
              </a:rPr>
              <a:t>, the link 3 forming the turning pair </a:t>
            </a:r>
            <a:r>
              <a:rPr lang="en-US" sz="2200" dirty="0" smtClean="0">
                <a:solidFill>
                  <a:srgbClr val="231F20"/>
                </a:solidFill>
                <a:latin typeface="Times New Roman" panose="02020603050405020304" pitchFamily="18" charset="0"/>
              </a:rPr>
              <a:t>is fixed</a:t>
            </a:r>
            <a:r>
              <a:rPr lang="en-US" sz="2200" dirty="0">
                <a:solidFill>
                  <a:srgbClr val="231F20"/>
                </a:solidFill>
                <a:latin typeface="Times New Roman" panose="02020603050405020304" pitchFamily="18" charset="0"/>
              </a:rPr>
              <a:t>. The link 3 corresponds to the </a:t>
            </a:r>
            <a:r>
              <a:rPr lang="en-US" sz="2200" dirty="0" smtClean="0">
                <a:solidFill>
                  <a:srgbClr val="231F20"/>
                </a:solidFill>
                <a:latin typeface="Times New Roman" panose="02020603050405020304" pitchFamily="18" charset="0"/>
              </a:rPr>
              <a:t> connecting rod </a:t>
            </a:r>
            <a:r>
              <a:rPr lang="en-US" sz="2200" dirty="0">
                <a:solidFill>
                  <a:srgbClr val="231F20"/>
                </a:solidFill>
                <a:latin typeface="Times New Roman" panose="02020603050405020304" pitchFamily="18" charset="0"/>
              </a:rPr>
              <a:t>of a reciprocating steam engine mechanism.</a:t>
            </a:r>
          </a:p>
          <a:p>
            <a:pPr algn="just"/>
            <a:r>
              <a:rPr lang="en-US" sz="2200" dirty="0">
                <a:solidFill>
                  <a:srgbClr val="231F20"/>
                </a:solidFill>
                <a:latin typeface="Times New Roman" panose="02020603050405020304" pitchFamily="18" charset="0"/>
              </a:rPr>
              <a:t>When the crank (link 2) rotates, the piston </a:t>
            </a:r>
            <a:r>
              <a:rPr lang="en-US" sz="2200" dirty="0" smtClean="0">
                <a:solidFill>
                  <a:srgbClr val="231F20"/>
                </a:solidFill>
                <a:latin typeface="Times New Roman" panose="02020603050405020304" pitchFamily="18" charset="0"/>
              </a:rPr>
              <a:t>attached to </a:t>
            </a:r>
            <a:r>
              <a:rPr lang="en-US" sz="2200" dirty="0">
                <a:solidFill>
                  <a:srgbClr val="231F20"/>
                </a:solidFill>
                <a:latin typeface="Times New Roman" panose="02020603050405020304" pitchFamily="18" charset="0"/>
              </a:rPr>
              <a:t>piston rod (link 1) reciprocates and </a:t>
            </a:r>
            <a:r>
              <a:rPr lang="en-US" sz="2200" dirty="0" smtClean="0">
                <a:solidFill>
                  <a:srgbClr val="231F20"/>
                </a:solidFill>
                <a:latin typeface="Times New Roman" panose="02020603050405020304" pitchFamily="18" charset="0"/>
              </a:rPr>
              <a:t>the cylinder </a:t>
            </a:r>
            <a:r>
              <a:rPr lang="en-US" sz="2200" dirty="0">
                <a:solidFill>
                  <a:srgbClr val="231F20"/>
                </a:solidFill>
                <a:latin typeface="Times New Roman" panose="02020603050405020304" pitchFamily="18" charset="0"/>
              </a:rPr>
              <a:t>(link 4) oscillates about a pin pivoted </a:t>
            </a:r>
            <a:r>
              <a:rPr lang="en-US" sz="2200" dirty="0" smtClean="0">
                <a:solidFill>
                  <a:srgbClr val="231F20"/>
                </a:solidFill>
                <a:latin typeface="Times New Roman" panose="02020603050405020304" pitchFamily="18" charset="0"/>
              </a:rPr>
              <a:t>to the </a:t>
            </a:r>
            <a:r>
              <a:rPr lang="en-US" sz="2200" dirty="0">
                <a:solidFill>
                  <a:srgbClr val="231F20"/>
                </a:solidFill>
                <a:latin typeface="Times New Roman" panose="02020603050405020304" pitchFamily="18" charset="0"/>
              </a:rPr>
              <a:t>fixed link at </a:t>
            </a:r>
            <a:r>
              <a:rPr lang="en-US" sz="2200" i="1" dirty="0">
                <a:solidFill>
                  <a:srgbClr val="231F20"/>
                </a:solidFill>
                <a:latin typeface="Times New Roman" panose="02020603050405020304" pitchFamily="18" charset="0"/>
              </a:rPr>
              <a:t>A</a:t>
            </a:r>
            <a:r>
              <a:rPr lang="en-US" sz="2200" dirty="0">
                <a:solidFill>
                  <a:srgbClr val="231F20"/>
                </a:solidFill>
                <a:latin typeface="Times New Roman" panose="02020603050405020304" pitchFamily="18" charset="0"/>
              </a:rPr>
              <a:t>.</a:t>
            </a:r>
            <a:endParaRPr lang="en-US" sz="2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hlinkClick r:id="rId2" action="ppaction://hlinkfile"/>
              </a:rPr>
              <a:t>video</a:t>
            </a:r>
            <a:endParaRPr lang="en-IN" dirty="0"/>
          </a:p>
        </p:txBody>
      </p:sp>
      <p:sp>
        <p:nvSpPr>
          <p:cNvPr id="3" name="Date Placeholder 2"/>
          <p:cNvSpPr>
            <a:spLocks noGrp="1"/>
          </p:cNvSpPr>
          <p:nvPr>
            <p:ph type="dt" sz="half" idx="10"/>
          </p:nvPr>
        </p:nvSpPr>
        <p:spPr/>
        <p:txBody>
          <a:bodyPr/>
          <a:lstStyle/>
          <a:p>
            <a:fld id="{20750180-DE28-4096-BA9B-AD803A14422C}" type="datetime1">
              <a:rPr lang="en-US" smtClean="0"/>
              <a:pPr/>
              <a:t>8/12/2016</a:t>
            </a:fld>
            <a:endParaRPr lang="en-US" dirty="0"/>
          </a:p>
        </p:txBody>
      </p:sp>
      <p:sp>
        <p:nvSpPr>
          <p:cNvPr id="4" name="Footer Placeholder 3"/>
          <p:cNvSpPr>
            <a:spLocks noGrp="1"/>
          </p:cNvSpPr>
          <p:nvPr>
            <p:ph type="ftr" sz="quarter" idx="11"/>
          </p:nvPr>
        </p:nvSpPr>
        <p:spPr/>
        <p:txBody>
          <a:bodyPr/>
          <a:lstStyle/>
          <a:p>
            <a:r>
              <a:rPr lang="en-US" dirty="0" smtClean="0"/>
              <a:t>Prof. N..</a:t>
            </a:r>
            <a:r>
              <a:rPr lang="en-US" dirty="0" err="1" smtClean="0"/>
              <a:t>J.Patel</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35</a:t>
            </a:fld>
            <a:endParaRPr lang="en-US" dirty="0"/>
          </a:p>
        </p:txBody>
      </p:sp>
      <p:sp>
        <p:nvSpPr>
          <p:cNvPr id="6" name="Title 5"/>
          <p:cNvSpPr>
            <a:spLocks noGrp="1"/>
          </p:cNvSpPr>
          <p:nvPr>
            <p:ph type="title"/>
          </p:nvPr>
        </p:nvSpPr>
        <p:spPr>
          <a:xfrm>
            <a:off x="457200" y="274638"/>
            <a:ext cx="8229600" cy="1020762"/>
          </a:xfrm>
        </p:spPr>
        <p:txBody>
          <a:bodyPr>
            <a:noAutofit/>
          </a:bodyPr>
          <a:lstStyle/>
          <a:p>
            <a:pPr algn="ctr"/>
            <a:r>
              <a:rPr lang="en-US" sz="3000" dirty="0" smtClean="0"/>
              <a:t>Crank and slotted lever type quick return mechanism</a:t>
            </a:r>
            <a:endParaRPr lang="en-IN" sz="3000" dirty="0"/>
          </a:p>
        </p:txBody>
      </p:sp>
      <p:pic>
        <p:nvPicPr>
          <p:cNvPr id="6146" name="Picture 2"/>
          <p:cNvPicPr>
            <a:picLocks noChangeAspect="1" noChangeArrowheads="1"/>
          </p:cNvPicPr>
          <p:nvPr/>
        </p:nvPicPr>
        <p:blipFill>
          <a:blip r:embed="rId3"/>
          <a:srcRect/>
          <a:stretch>
            <a:fillRect/>
          </a:stretch>
        </p:blipFill>
        <p:spPr bwMode="auto">
          <a:xfrm>
            <a:off x="1905000" y="1435722"/>
            <a:ext cx="5639504" cy="47364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
            <a:ext cx="8229600" cy="5854891"/>
          </a:xfrm>
        </p:spPr>
        <p:txBody>
          <a:bodyPr>
            <a:normAutofit fontScale="92500" lnSpcReduction="10000"/>
          </a:bodyPr>
          <a:lstStyle/>
          <a:p>
            <a:pPr algn="just"/>
            <a:r>
              <a:rPr lang="en-US" dirty="0">
                <a:latin typeface="Times New Roman" panose="02020603050405020304" pitchFamily="18" charset="0"/>
                <a:cs typeface="Times New Roman" panose="02020603050405020304" pitchFamily="18" charset="0"/>
              </a:rPr>
              <a:t>This mechanism is mostly </a:t>
            </a:r>
            <a:r>
              <a:rPr lang="en-US" dirty="0" smtClean="0">
                <a:latin typeface="Times New Roman" panose="02020603050405020304" pitchFamily="18" charset="0"/>
                <a:cs typeface="Times New Roman" panose="02020603050405020304" pitchFamily="18" charset="0"/>
              </a:rPr>
              <a:t>used in </a:t>
            </a:r>
            <a:r>
              <a:rPr lang="en-US" dirty="0">
                <a:latin typeface="Times New Roman" panose="02020603050405020304" pitchFamily="18" charset="0"/>
                <a:cs typeface="Times New Roman" panose="02020603050405020304" pitchFamily="18" charset="0"/>
              </a:rPr>
              <a:t>shaping machines, slotting machines and in rotary internal combustion engines</a:t>
            </a:r>
            <a:r>
              <a:rPr lang="en-US" dirty="0" smtClean="0">
                <a:latin typeface="Times New Roman" panose="02020603050405020304" pitchFamily="18" charset="0"/>
                <a:cs typeface="Times New Roman" panose="02020603050405020304" pitchFamily="18" charset="0"/>
              </a:rPr>
              <a:t>.</a:t>
            </a:r>
          </a:p>
          <a:p>
            <a:pPr algn="just"/>
            <a:r>
              <a:rPr lang="en-US" dirty="0">
                <a:latin typeface="Times New Roman" panose="02020603050405020304" pitchFamily="18" charset="0"/>
                <a:cs typeface="Times New Roman" panose="02020603050405020304" pitchFamily="18" charset="0"/>
              </a:rPr>
              <a:t>In this mechanism, the link </a:t>
            </a:r>
            <a:r>
              <a:rPr lang="en-US" i="1" dirty="0">
                <a:latin typeface="Times New Roman" panose="02020603050405020304" pitchFamily="18" charset="0"/>
                <a:cs typeface="Times New Roman" panose="02020603050405020304" pitchFamily="18" charset="0"/>
              </a:rPr>
              <a:t>AC </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i.e</a:t>
            </a:r>
            <a:r>
              <a:rPr lang="en-US" dirty="0">
                <a:latin typeface="Times New Roman" panose="02020603050405020304" pitchFamily="18" charset="0"/>
                <a:cs typeface="Times New Roman" panose="02020603050405020304" pitchFamily="18" charset="0"/>
              </a:rPr>
              <a:t>. link 3) forming the turning pair is fixed, as shown in Fig.</a:t>
            </a: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link 3 corresponds to the connecting rod of a reciprocating steam engine.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driving </a:t>
            </a:r>
            <a:r>
              <a:rPr lang="en-US" dirty="0" smtClean="0">
                <a:latin typeface="Times New Roman" panose="02020603050405020304" pitchFamily="18" charset="0"/>
                <a:cs typeface="Times New Roman" panose="02020603050405020304" pitchFamily="18" charset="0"/>
              </a:rPr>
              <a:t>crank </a:t>
            </a:r>
            <a:r>
              <a:rPr lang="en-US" i="1" dirty="0" smtClean="0">
                <a:latin typeface="Times New Roman" panose="02020603050405020304" pitchFamily="18" charset="0"/>
                <a:cs typeface="Times New Roman" panose="02020603050405020304" pitchFamily="18" charset="0"/>
              </a:rPr>
              <a:t>CB </a:t>
            </a:r>
            <a:r>
              <a:rPr lang="en-US" dirty="0">
                <a:latin typeface="Times New Roman" panose="02020603050405020304" pitchFamily="18" charset="0"/>
                <a:cs typeface="Times New Roman" panose="02020603050405020304" pitchFamily="18" charset="0"/>
              </a:rPr>
              <a:t>revolves with uniform angular speed about the fixed </a:t>
            </a:r>
            <a:r>
              <a:rPr lang="en-US" dirty="0" err="1">
                <a:latin typeface="Times New Roman" panose="02020603050405020304" pitchFamily="18" charset="0"/>
                <a:cs typeface="Times New Roman" panose="02020603050405020304" pitchFamily="18" charset="0"/>
              </a:rPr>
              <a:t>centre</a:t>
            </a:r>
            <a:r>
              <a:rPr lang="en-US" dirty="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a:t>
            </a:r>
          </a:p>
          <a:p>
            <a:pPr algn="just"/>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sliding block </a:t>
            </a:r>
            <a:r>
              <a:rPr lang="en-US" dirty="0" smtClean="0">
                <a:latin typeface="Times New Roman" panose="02020603050405020304" pitchFamily="18" charset="0"/>
                <a:cs typeface="Times New Roman" panose="02020603050405020304" pitchFamily="18" charset="0"/>
              </a:rPr>
              <a:t>attached </a:t>
            </a:r>
            <a:r>
              <a:rPr lang="en-US" dirty="0">
                <a:latin typeface="Times New Roman" panose="02020603050405020304" pitchFamily="18" charset="0"/>
                <a:cs typeface="Times New Roman" panose="02020603050405020304" pitchFamily="18" charset="0"/>
              </a:rPr>
              <a:t>to the </a:t>
            </a:r>
            <a:r>
              <a:rPr lang="en-US" dirty="0" smtClean="0">
                <a:latin typeface="Times New Roman" panose="02020603050405020304" pitchFamily="18" charset="0"/>
                <a:cs typeface="Times New Roman" panose="02020603050405020304" pitchFamily="18" charset="0"/>
              </a:rPr>
              <a:t>crank pin </a:t>
            </a:r>
            <a:r>
              <a:rPr lang="en-US" dirty="0">
                <a:latin typeface="Times New Roman" panose="02020603050405020304" pitchFamily="18" charset="0"/>
                <a:cs typeface="Times New Roman" panose="02020603050405020304" pitchFamily="18" charset="0"/>
              </a:rPr>
              <a:t>at </a:t>
            </a:r>
            <a:r>
              <a:rPr lang="en-US" i="1" dirty="0">
                <a:latin typeface="Times New Roman" panose="02020603050405020304" pitchFamily="18" charset="0"/>
                <a:cs typeface="Times New Roman" panose="02020603050405020304" pitchFamily="18" charset="0"/>
              </a:rPr>
              <a:t>B </a:t>
            </a:r>
            <a:r>
              <a:rPr lang="en-US" dirty="0">
                <a:latin typeface="Times New Roman" panose="02020603050405020304" pitchFamily="18" charset="0"/>
                <a:cs typeface="Times New Roman" panose="02020603050405020304" pitchFamily="18" charset="0"/>
              </a:rPr>
              <a:t>slides along the slotted bar </a:t>
            </a:r>
            <a:r>
              <a:rPr lang="en-US" i="1" dirty="0">
                <a:latin typeface="Times New Roman" panose="02020603050405020304" pitchFamily="18" charset="0"/>
                <a:cs typeface="Times New Roman" panose="02020603050405020304" pitchFamily="18" charset="0"/>
              </a:rPr>
              <a:t>AP </a:t>
            </a:r>
            <a:r>
              <a:rPr lang="en-US" dirty="0">
                <a:latin typeface="Times New Roman" panose="02020603050405020304" pitchFamily="18" charset="0"/>
                <a:cs typeface="Times New Roman" panose="02020603050405020304" pitchFamily="18" charset="0"/>
              </a:rPr>
              <a:t>and thus causes </a:t>
            </a:r>
            <a:r>
              <a:rPr lang="en-US" i="1" dirty="0">
                <a:latin typeface="Times New Roman" panose="02020603050405020304" pitchFamily="18" charset="0"/>
                <a:cs typeface="Times New Roman" panose="02020603050405020304" pitchFamily="18" charset="0"/>
              </a:rPr>
              <a:t>AP </a:t>
            </a:r>
            <a:r>
              <a:rPr lang="en-US" dirty="0">
                <a:latin typeface="Times New Roman" panose="02020603050405020304" pitchFamily="18" charset="0"/>
                <a:cs typeface="Times New Roman" panose="02020603050405020304" pitchFamily="18" charset="0"/>
              </a:rPr>
              <a:t>to oscillate about the pivoted point </a:t>
            </a:r>
            <a:r>
              <a:rPr lang="en-US" i="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A short </a:t>
            </a:r>
            <a:r>
              <a:rPr lang="en-US" dirty="0">
                <a:latin typeface="Times New Roman" panose="02020603050405020304" pitchFamily="18" charset="0"/>
                <a:cs typeface="Times New Roman" panose="02020603050405020304" pitchFamily="18" charset="0"/>
              </a:rPr>
              <a:t>link </a:t>
            </a:r>
            <a:r>
              <a:rPr lang="en-US" i="1" dirty="0">
                <a:latin typeface="Times New Roman" panose="02020603050405020304" pitchFamily="18" charset="0"/>
                <a:cs typeface="Times New Roman" panose="02020603050405020304" pitchFamily="18" charset="0"/>
              </a:rPr>
              <a:t>PR </a:t>
            </a:r>
            <a:r>
              <a:rPr lang="en-US" dirty="0">
                <a:latin typeface="Times New Roman" panose="02020603050405020304" pitchFamily="18" charset="0"/>
                <a:cs typeface="Times New Roman" panose="02020603050405020304" pitchFamily="18" charset="0"/>
              </a:rPr>
              <a:t>transmits the motion from </a:t>
            </a:r>
            <a:r>
              <a:rPr lang="en-US" i="1" dirty="0">
                <a:latin typeface="Times New Roman" panose="02020603050405020304" pitchFamily="18" charset="0"/>
                <a:cs typeface="Times New Roman" panose="02020603050405020304" pitchFamily="18" charset="0"/>
              </a:rPr>
              <a:t>AP </a:t>
            </a:r>
            <a:r>
              <a:rPr lang="en-US" dirty="0">
                <a:latin typeface="Times New Roman" panose="02020603050405020304" pitchFamily="18" charset="0"/>
                <a:cs typeface="Times New Roman" panose="02020603050405020304" pitchFamily="18" charset="0"/>
              </a:rPr>
              <a:t>to the ram which carries the tool and reciprocates along </a:t>
            </a:r>
            <a:r>
              <a:rPr lang="en-US" dirty="0" smtClean="0">
                <a:latin typeface="Times New Roman" panose="02020603050405020304" pitchFamily="18" charset="0"/>
                <a:cs typeface="Times New Roman" panose="02020603050405020304" pitchFamily="18" charset="0"/>
              </a:rPr>
              <a:t>the line </a:t>
            </a:r>
            <a:r>
              <a:rPr lang="en-US" dirty="0">
                <a:latin typeface="Times New Roman" panose="02020603050405020304" pitchFamily="18" charset="0"/>
                <a:cs typeface="Times New Roman" panose="02020603050405020304" pitchFamily="18" charset="0"/>
              </a:rPr>
              <a:t>of stroke </a:t>
            </a:r>
            <a:r>
              <a:rPr lang="en-US" i="1"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1</a:t>
            </a:r>
            <a:r>
              <a:rPr lang="en-US" i="1"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2. The line of stroke of the ram (</a:t>
            </a:r>
            <a:r>
              <a:rPr lang="en-US" i="1" dirty="0">
                <a:latin typeface="Times New Roman" panose="02020603050405020304" pitchFamily="18" charset="0"/>
                <a:cs typeface="Times New Roman" panose="02020603050405020304" pitchFamily="18" charset="0"/>
              </a:rPr>
              <a:t>i.e</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1</a:t>
            </a:r>
            <a:r>
              <a:rPr lang="en-US" i="1"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2) is perpendicular to </a:t>
            </a:r>
            <a:r>
              <a:rPr lang="en-US" i="1" dirty="0">
                <a:latin typeface="Times New Roman" panose="02020603050405020304" pitchFamily="18" charset="0"/>
                <a:cs typeface="Times New Roman" panose="02020603050405020304" pitchFamily="18" charset="0"/>
              </a:rPr>
              <a:t>AC </a:t>
            </a:r>
            <a:r>
              <a:rPr lang="en-US" dirty="0">
                <a:latin typeface="Times New Roman" panose="02020603050405020304" pitchFamily="18" charset="0"/>
                <a:cs typeface="Times New Roman" panose="02020603050405020304" pitchFamily="18" charset="0"/>
              </a:rPr>
              <a:t>produced.</a:t>
            </a:r>
          </a:p>
        </p:txBody>
      </p:sp>
      <p:sp>
        <p:nvSpPr>
          <p:cNvPr id="3" name="Date Placeholder 2"/>
          <p:cNvSpPr>
            <a:spLocks noGrp="1"/>
          </p:cNvSpPr>
          <p:nvPr>
            <p:ph type="dt" sz="half" idx="10"/>
          </p:nvPr>
        </p:nvSpPr>
        <p:spPr/>
        <p:txBody>
          <a:bodyPr/>
          <a:lstStyle/>
          <a:p>
            <a:fld id="{20750180-DE28-4096-BA9B-AD803A14422C}" type="datetime1">
              <a:rPr lang="en-US" smtClean="0"/>
              <a:pPr/>
              <a:t>8/12/2016</a:t>
            </a:fld>
            <a:endParaRPr lang="en-US" dirty="0"/>
          </a:p>
        </p:txBody>
      </p:sp>
      <p:sp>
        <p:nvSpPr>
          <p:cNvPr id="4" name="Footer Placeholder 3"/>
          <p:cNvSpPr>
            <a:spLocks noGrp="1"/>
          </p:cNvSpPr>
          <p:nvPr>
            <p:ph type="ftr" sz="quarter" idx="11"/>
          </p:nvPr>
        </p:nvSpPr>
        <p:spPr/>
        <p:txBody>
          <a:bodyPr/>
          <a:lstStyle/>
          <a:p>
            <a:r>
              <a:rPr lang="en-US" smtClean="0"/>
              <a:t>Prof. N..J.Patel</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36</a:t>
            </a:fld>
            <a:endParaRPr lang="en-US" dirty="0"/>
          </a:p>
        </p:txBody>
      </p:sp>
    </p:spTree>
    <p:extLst>
      <p:ext uri="{BB962C8B-B14F-4D97-AF65-F5344CB8AC3E}">
        <p14:creationId xmlns:p14="http://schemas.microsoft.com/office/powerpoint/2010/main" val="34751021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0"/>
            <a:ext cx="8229600" cy="6007291"/>
          </a:xfrm>
        </p:spPr>
        <p:txBody>
          <a:bodyPr>
            <a:normAutofit/>
          </a:bodyPr>
          <a:lstStyle/>
          <a:p>
            <a:pPr algn="just"/>
            <a:r>
              <a:rPr lang="en-US" sz="2200" dirty="0">
                <a:latin typeface="Times New Roman" panose="02020603050405020304" pitchFamily="18" charset="0"/>
                <a:cs typeface="Times New Roman" panose="02020603050405020304" pitchFamily="18" charset="0"/>
              </a:rPr>
              <a:t>In the extreme positions, </a:t>
            </a:r>
            <a:r>
              <a:rPr lang="en-US" sz="2200" i="1" dirty="0">
                <a:latin typeface="Times New Roman" panose="02020603050405020304" pitchFamily="18" charset="0"/>
                <a:cs typeface="Times New Roman" panose="02020603050405020304" pitchFamily="18" charset="0"/>
              </a:rPr>
              <a:t>AP</a:t>
            </a:r>
            <a:r>
              <a:rPr lang="en-US" sz="2200" dirty="0">
                <a:latin typeface="Times New Roman" panose="02020603050405020304" pitchFamily="18" charset="0"/>
                <a:cs typeface="Times New Roman" panose="02020603050405020304" pitchFamily="18" charset="0"/>
              </a:rPr>
              <a:t>1 and </a:t>
            </a:r>
            <a:r>
              <a:rPr lang="en-US" sz="2200" i="1" dirty="0">
                <a:latin typeface="Times New Roman" panose="02020603050405020304" pitchFamily="18" charset="0"/>
                <a:cs typeface="Times New Roman" panose="02020603050405020304" pitchFamily="18" charset="0"/>
              </a:rPr>
              <a:t>AP</a:t>
            </a:r>
            <a:r>
              <a:rPr lang="en-US" sz="2200" dirty="0">
                <a:latin typeface="Times New Roman" panose="02020603050405020304" pitchFamily="18" charset="0"/>
                <a:cs typeface="Times New Roman" panose="02020603050405020304" pitchFamily="18" charset="0"/>
              </a:rPr>
              <a:t>2 are tangential to the </a:t>
            </a:r>
            <a:r>
              <a:rPr lang="en-US" sz="2200" dirty="0" smtClean="0">
                <a:latin typeface="Times New Roman" panose="02020603050405020304" pitchFamily="18" charset="0"/>
                <a:cs typeface="Times New Roman" panose="02020603050405020304" pitchFamily="18" charset="0"/>
              </a:rPr>
              <a:t>circle and </a:t>
            </a:r>
            <a:r>
              <a:rPr lang="en-US" sz="2200" dirty="0">
                <a:latin typeface="Times New Roman" panose="02020603050405020304" pitchFamily="18" charset="0"/>
                <a:cs typeface="Times New Roman" panose="02020603050405020304" pitchFamily="18" charset="0"/>
              </a:rPr>
              <a:t>the cutting tool is at the end of the stroke. The forward or </a:t>
            </a:r>
            <a:r>
              <a:rPr lang="en-US" sz="2200" dirty="0" smtClean="0">
                <a:latin typeface="Times New Roman" panose="02020603050405020304" pitchFamily="18" charset="0"/>
                <a:cs typeface="Times New Roman" panose="02020603050405020304" pitchFamily="18" charset="0"/>
              </a:rPr>
              <a:t>cutting stroke </a:t>
            </a:r>
            <a:r>
              <a:rPr lang="en-US" sz="2200" dirty="0">
                <a:latin typeface="Times New Roman" panose="02020603050405020304" pitchFamily="18" charset="0"/>
                <a:cs typeface="Times New Roman" panose="02020603050405020304" pitchFamily="18" charset="0"/>
              </a:rPr>
              <a:t>occurs when the crank rotates from the position </a:t>
            </a:r>
            <a:r>
              <a:rPr lang="en-US" sz="2200" i="1" dirty="0">
                <a:latin typeface="Times New Roman" panose="02020603050405020304" pitchFamily="18" charset="0"/>
                <a:cs typeface="Times New Roman" panose="02020603050405020304" pitchFamily="18" charset="0"/>
              </a:rPr>
              <a:t>CB</a:t>
            </a:r>
            <a:r>
              <a:rPr lang="en-US" sz="2200" dirty="0">
                <a:latin typeface="Times New Roman" panose="02020603050405020304" pitchFamily="18" charset="0"/>
                <a:cs typeface="Times New Roman" panose="02020603050405020304" pitchFamily="18" charset="0"/>
              </a:rPr>
              <a:t>1 to </a:t>
            </a:r>
            <a:r>
              <a:rPr lang="en-US" sz="2200" i="1" dirty="0">
                <a:latin typeface="Times New Roman" panose="02020603050405020304" pitchFamily="18" charset="0"/>
                <a:cs typeface="Times New Roman" panose="02020603050405020304" pitchFamily="18" charset="0"/>
              </a:rPr>
              <a:t>CB</a:t>
            </a:r>
            <a:r>
              <a:rPr lang="en-US" sz="2200" dirty="0">
                <a:latin typeface="Times New Roman" panose="02020603050405020304" pitchFamily="18" charset="0"/>
                <a:cs typeface="Times New Roman" panose="02020603050405020304" pitchFamily="18" charset="0"/>
              </a:rPr>
              <a:t>2 (</a:t>
            </a:r>
            <a:r>
              <a:rPr lang="en-US" sz="2200" dirty="0" smtClean="0">
                <a:latin typeface="Times New Roman" panose="02020603050405020304" pitchFamily="18" charset="0"/>
                <a:cs typeface="Times New Roman" panose="02020603050405020304" pitchFamily="18" charset="0"/>
              </a:rPr>
              <a:t>or through </a:t>
            </a:r>
            <a:r>
              <a:rPr lang="en-US" sz="2200" dirty="0">
                <a:latin typeface="Times New Roman" panose="02020603050405020304" pitchFamily="18" charset="0"/>
                <a:cs typeface="Times New Roman" panose="02020603050405020304" pitchFamily="18" charset="0"/>
              </a:rPr>
              <a:t>an angle β) in the clockwise direction. The return stroke </a:t>
            </a:r>
            <a:r>
              <a:rPr lang="en-US" sz="2200" dirty="0" smtClean="0">
                <a:latin typeface="Times New Roman" panose="02020603050405020304" pitchFamily="18" charset="0"/>
                <a:cs typeface="Times New Roman" panose="02020603050405020304" pitchFamily="18" charset="0"/>
              </a:rPr>
              <a:t>occurs when </a:t>
            </a:r>
            <a:r>
              <a:rPr lang="en-US" sz="2200" dirty="0">
                <a:latin typeface="Times New Roman" panose="02020603050405020304" pitchFamily="18" charset="0"/>
                <a:cs typeface="Times New Roman" panose="02020603050405020304" pitchFamily="18" charset="0"/>
              </a:rPr>
              <a:t>the crank rotates from the position </a:t>
            </a:r>
            <a:r>
              <a:rPr lang="en-US" sz="2200" i="1" dirty="0">
                <a:latin typeface="Times New Roman" panose="02020603050405020304" pitchFamily="18" charset="0"/>
                <a:cs typeface="Times New Roman" panose="02020603050405020304" pitchFamily="18" charset="0"/>
              </a:rPr>
              <a:t>CB</a:t>
            </a:r>
            <a:r>
              <a:rPr lang="en-US" sz="2200" dirty="0">
                <a:latin typeface="Times New Roman" panose="02020603050405020304" pitchFamily="18" charset="0"/>
                <a:cs typeface="Times New Roman" panose="02020603050405020304" pitchFamily="18" charset="0"/>
              </a:rPr>
              <a:t>2 to </a:t>
            </a:r>
            <a:r>
              <a:rPr lang="en-US" sz="2200" i="1" dirty="0">
                <a:latin typeface="Times New Roman" panose="02020603050405020304" pitchFamily="18" charset="0"/>
                <a:cs typeface="Times New Roman" panose="02020603050405020304" pitchFamily="18" charset="0"/>
              </a:rPr>
              <a:t>CB</a:t>
            </a:r>
            <a:r>
              <a:rPr lang="en-US" sz="2200" dirty="0">
                <a:latin typeface="Times New Roman" panose="02020603050405020304" pitchFamily="18" charset="0"/>
                <a:cs typeface="Times New Roman" panose="02020603050405020304" pitchFamily="18" charset="0"/>
              </a:rPr>
              <a:t>1 (or through angle α</a:t>
            </a:r>
            <a:r>
              <a:rPr lang="en-US" sz="2200" dirty="0" smtClean="0">
                <a:latin typeface="Times New Roman" panose="02020603050405020304" pitchFamily="18" charset="0"/>
                <a:cs typeface="Times New Roman" panose="02020603050405020304" pitchFamily="18" charset="0"/>
              </a:rPr>
              <a:t>) in </a:t>
            </a:r>
            <a:r>
              <a:rPr lang="en-US" sz="2200" dirty="0">
                <a:latin typeface="Times New Roman" panose="02020603050405020304" pitchFamily="18" charset="0"/>
                <a:cs typeface="Times New Roman" panose="02020603050405020304" pitchFamily="18" charset="0"/>
              </a:rPr>
              <a:t>the clockwise direction. Since the crank has uniform angular speed</a:t>
            </a:r>
            <a:r>
              <a:rPr lang="en-US" sz="2200" dirty="0" smtClean="0">
                <a:latin typeface="Times New Roman" panose="02020603050405020304" pitchFamily="18" charset="0"/>
                <a:cs typeface="Times New Roman" panose="02020603050405020304" pitchFamily="18" charset="0"/>
              </a:rPr>
              <a:t>, therefore,</a:t>
            </a:r>
            <a:endParaRPr lang="en-US" sz="2200" dirty="0">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fld id="{20750180-DE28-4096-BA9B-AD803A14422C}" type="datetime1">
              <a:rPr lang="en-US" smtClean="0"/>
              <a:pPr/>
              <a:t>8/12/2016</a:t>
            </a:fld>
            <a:endParaRPr lang="en-US" dirty="0"/>
          </a:p>
        </p:txBody>
      </p:sp>
      <p:sp>
        <p:nvSpPr>
          <p:cNvPr id="4" name="Footer Placeholder 3"/>
          <p:cNvSpPr>
            <a:spLocks noGrp="1"/>
          </p:cNvSpPr>
          <p:nvPr>
            <p:ph type="ftr" sz="quarter" idx="11"/>
          </p:nvPr>
        </p:nvSpPr>
        <p:spPr/>
        <p:txBody>
          <a:bodyPr/>
          <a:lstStyle/>
          <a:p>
            <a:r>
              <a:rPr lang="en-US" smtClean="0"/>
              <a:t>Prof. N..J.Patel</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37</a:t>
            </a:fld>
            <a:endParaRPr lang="en-US" dirty="0"/>
          </a:p>
        </p:txBody>
      </p:sp>
      <p:pic>
        <p:nvPicPr>
          <p:cNvPr id="7" name="Picture 6"/>
          <p:cNvPicPr>
            <a:picLocks noChangeAspect="1"/>
          </p:cNvPicPr>
          <p:nvPr/>
        </p:nvPicPr>
        <p:blipFill>
          <a:blip r:embed="rId2"/>
          <a:stretch>
            <a:fillRect/>
          </a:stretch>
        </p:blipFill>
        <p:spPr>
          <a:xfrm>
            <a:off x="177304" y="2728504"/>
            <a:ext cx="8789391" cy="3678805"/>
          </a:xfrm>
          <a:prstGeom prst="rect">
            <a:avLst/>
          </a:prstGeom>
        </p:spPr>
      </p:pic>
    </p:spTree>
    <p:extLst>
      <p:ext uri="{BB962C8B-B14F-4D97-AF65-F5344CB8AC3E}">
        <p14:creationId xmlns:p14="http://schemas.microsoft.com/office/powerpoint/2010/main" val="42866294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864291"/>
          </a:xfrm>
        </p:spPr>
        <p:txBody>
          <a:bodyPr/>
          <a:lstStyle/>
          <a:p>
            <a:r>
              <a:rPr lang="en-US" dirty="0" smtClean="0">
                <a:hlinkClick r:id="rId2" action="ppaction://hlinkfile"/>
              </a:rPr>
              <a:t>video</a:t>
            </a:r>
            <a:endParaRPr lang="en-IN" dirty="0"/>
          </a:p>
        </p:txBody>
      </p:sp>
      <p:sp>
        <p:nvSpPr>
          <p:cNvPr id="3" name="Date Placeholder 2"/>
          <p:cNvSpPr>
            <a:spLocks noGrp="1"/>
          </p:cNvSpPr>
          <p:nvPr>
            <p:ph type="dt" sz="half" idx="10"/>
          </p:nvPr>
        </p:nvSpPr>
        <p:spPr/>
        <p:txBody>
          <a:bodyPr/>
          <a:lstStyle/>
          <a:p>
            <a:fld id="{20750180-DE28-4096-BA9B-AD803A14422C}" type="datetime1">
              <a:rPr lang="en-US" smtClean="0"/>
              <a:pPr/>
              <a:t>8/12/2016</a:t>
            </a:fld>
            <a:endParaRPr lang="en-US" dirty="0"/>
          </a:p>
        </p:txBody>
      </p:sp>
      <p:sp>
        <p:nvSpPr>
          <p:cNvPr id="4" name="Footer Placeholder 3"/>
          <p:cNvSpPr>
            <a:spLocks noGrp="1"/>
          </p:cNvSpPr>
          <p:nvPr>
            <p:ph type="ftr" sz="quarter" idx="11"/>
          </p:nvPr>
        </p:nvSpPr>
        <p:spPr/>
        <p:txBody>
          <a:bodyPr/>
          <a:lstStyle/>
          <a:p>
            <a:r>
              <a:rPr lang="en-US" dirty="0" smtClean="0"/>
              <a:t>Prof. N..</a:t>
            </a:r>
            <a:r>
              <a:rPr lang="en-US" dirty="0" err="1" smtClean="0"/>
              <a:t>J.Patel</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38</a:t>
            </a:fld>
            <a:endParaRPr lang="en-US" dirty="0"/>
          </a:p>
        </p:txBody>
      </p:sp>
      <p:sp>
        <p:nvSpPr>
          <p:cNvPr id="6" name="Title 5"/>
          <p:cNvSpPr>
            <a:spLocks noGrp="1"/>
          </p:cNvSpPr>
          <p:nvPr>
            <p:ph type="title"/>
          </p:nvPr>
        </p:nvSpPr>
        <p:spPr>
          <a:xfrm>
            <a:off x="457200" y="274638"/>
            <a:ext cx="8229600" cy="868362"/>
          </a:xfrm>
        </p:spPr>
        <p:txBody>
          <a:bodyPr>
            <a:normAutofit/>
          </a:bodyPr>
          <a:lstStyle/>
          <a:p>
            <a:pPr algn="ctr"/>
            <a:r>
              <a:rPr lang="en-US" sz="3200" dirty="0" err="1" smtClean="0"/>
              <a:t>Withworth</a:t>
            </a:r>
            <a:r>
              <a:rPr lang="en-US" sz="3200" dirty="0" smtClean="0"/>
              <a:t> quick return mechanism</a:t>
            </a:r>
            <a:endParaRPr lang="en-IN" sz="3200" dirty="0"/>
          </a:p>
        </p:txBody>
      </p:sp>
      <p:pic>
        <p:nvPicPr>
          <p:cNvPr id="5122" name="Picture 2"/>
          <p:cNvPicPr>
            <a:picLocks noChangeAspect="1" noChangeArrowheads="1"/>
          </p:cNvPicPr>
          <p:nvPr/>
        </p:nvPicPr>
        <p:blipFill>
          <a:blip r:embed="rId3"/>
          <a:srcRect/>
          <a:stretch>
            <a:fillRect/>
          </a:stretch>
        </p:blipFill>
        <p:spPr bwMode="auto">
          <a:xfrm>
            <a:off x="1447800" y="1524000"/>
            <a:ext cx="6862993" cy="43672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638800"/>
          </a:xfrm>
        </p:spPr>
        <p:txBody>
          <a:bodyPr>
            <a:normAutofit/>
          </a:bodyPr>
          <a:lstStyle/>
          <a:p>
            <a:pPr algn="just"/>
            <a:r>
              <a:rPr lang="en-US" dirty="0">
                <a:latin typeface="Times New Roman" panose="02020603050405020304" pitchFamily="18" charset="0"/>
                <a:cs typeface="Times New Roman" panose="02020603050405020304" pitchFamily="18" charset="0"/>
              </a:rPr>
              <a:t>This mechanism is mostly used in </a:t>
            </a:r>
            <a:r>
              <a:rPr lang="en-US" dirty="0" smtClean="0">
                <a:latin typeface="Times New Roman" panose="02020603050405020304" pitchFamily="18" charset="0"/>
                <a:cs typeface="Times New Roman" panose="02020603050405020304" pitchFamily="18" charset="0"/>
              </a:rPr>
              <a:t>shaping and  slotting </a:t>
            </a:r>
            <a:r>
              <a:rPr lang="en-US" dirty="0">
                <a:latin typeface="Times New Roman" panose="02020603050405020304" pitchFamily="18" charset="0"/>
                <a:cs typeface="Times New Roman" panose="02020603050405020304" pitchFamily="18" charset="0"/>
              </a:rPr>
              <a:t>machines. In this mechanism, the link </a:t>
            </a:r>
            <a:r>
              <a:rPr lang="en-US" i="1" dirty="0">
                <a:latin typeface="Times New Roman" panose="02020603050405020304" pitchFamily="18" charset="0"/>
                <a:cs typeface="Times New Roman" panose="02020603050405020304" pitchFamily="18" charset="0"/>
              </a:rPr>
              <a:t>CD </a:t>
            </a:r>
            <a:r>
              <a:rPr lang="en-US" i="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link 2) forming the turning pair is fixed, </a:t>
            </a:r>
            <a:r>
              <a:rPr lang="en-US" dirty="0" smtClean="0">
                <a:latin typeface="Times New Roman" panose="02020603050405020304" pitchFamily="18" charset="0"/>
                <a:cs typeface="Times New Roman" panose="02020603050405020304" pitchFamily="18" charset="0"/>
              </a:rPr>
              <a:t>as shown </a:t>
            </a:r>
            <a:r>
              <a:rPr lang="en-US" dirty="0">
                <a:latin typeface="Times New Roman" panose="02020603050405020304" pitchFamily="18" charset="0"/>
                <a:cs typeface="Times New Roman" panose="02020603050405020304" pitchFamily="18" charset="0"/>
              </a:rPr>
              <a:t>in </a:t>
            </a:r>
            <a:r>
              <a:rPr lang="en-US" dirty="0" smtClean="0">
                <a:latin typeface="Times New Roman" panose="02020603050405020304" pitchFamily="18" charset="0"/>
                <a:cs typeface="Times New Roman" panose="02020603050405020304" pitchFamily="18" charset="0"/>
              </a:rPr>
              <a:t>Fig. The </a:t>
            </a:r>
            <a:r>
              <a:rPr lang="en-US" dirty="0">
                <a:latin typeface="Times New Roman" panose="02020603050405020304" pitchFamily="18" charset="0"/>
                <a:cs typeface="Times New Roman" panose="02020603050405020304" pitchFamily="18" charset="0"/>
              </a:rPr>
              <a:t>link 2 corresponds to a crank in a reciprocating steam engine. The </a:t>
            </a:r>
            <a:r>
              <a:rPr lang="en-US" dirty="0" smtClean="0">
                <a:latin typeface="Times New Roman" panose="02020603050405020304" pitchFamily="18" charset="0"/>
                <a:cs typeface="Times New Roman" panose="02020603050405020304" pitchFamily="18" charset="0"/>
              </a:rPr>
              <a:t>driving crank </a:t>
            </a:r>
            <a:r>
              <a:rPr lang="en-US" i="1" dirty="0">
                <a:latin typeface="Times New Roman" panose="02020603050405020304" pitchFamily="18" charset="0"/>
                <a:cs typeface="Times New Roman" panose="02020603050405020304" pitchFamily="18" charset="0"/>
              </a:rPr>
              <a:t>CA </a:t>
            </a:r>
            <a:r>
              <a:rPr lang="en-US" dirty="0">
                <a:latin typeface="Times New Roman" panose="02020603050405020304" pitchFamily="18" charset="0"/>
                <a:cs typeface="Times New Roman" panose="02020603050405020304" pitchFamily="18" charset="0"/>
              </a:rPr>
              <a:t>(link 3) rotates at a uniform angular </a:t>
            </a:r>
            <a:r>
              <a:rPr lang="en-US" dirty="0" smtClean="0">
                <a:latin typeface="Times New Roman" panose="02020603050405020304" pitchFamily="18" charset="0"/>
                <a:cs typeface="Times New Roman" panose="02020603050405020304" pitchFamily="18" charset="0"/>
              </a:rPr>
              <a:t> speed</a:t>
            </a:r>
            <a:r>
              <a:rPr lang="en-US" dirty="0">
                <a:latin typeface="Times New Roman" panose="02020603050405020304" pitchFamily="18" charset="0"/>
                <a:cs typeface="Times New Roman" panose="02020603050405020304" pitchFamily="18" charset="0"/>
              </a:rPr>
              <a:t>. The slider (link 4) attached to the crank </a:t>
            </a:r>
            <a:r>
              <a:rPr lang="en-US" dirty="0" smtClean="0">
                <a:latin typeface="Times New Roman" panose="02020603050405020304" pitchFamily="18" charset="0"/>
                <a:cs typeface="Times New Roman" panose="02020603050405020304" pitchFamily="18" charset="0"/>
              </a:rPr>
              <a:t> pin </a:t>
            </a:r>
            <a:r>
              <a:rPr lang="en-US" dirty="0">
                <a:latin typeface="Times New Roman" panose="02020603050405020304" pitchFamily="18" charset="0"/>
                <a:cs typeface="Times New Roman" panose="02020603050405020304" pitchFamily="18" charset="0"/>
              </a:rPr>
              <a:t>at </a:t>
            </a:r>
            <a:r>
              <a:rPr lang="en-US" i="1" dirty="0" smtClean="0">
                <a:latin typeface="Times New Roman" panose="02020603050405020304" pitchFamily="18" charset="0"/>
                <a:cs typeface="Times New Roman" panose="02020603050405020304" pitchFamily="18" charset="0"/>
              </a:rPr>
              <a:t>A </a:t>
            </a:r>
            <a:r>
              <a:rPr lang="en-US" dirty="0" smtClean="0">
                <a:latin typeface="Times New Roman" panose="02020603050405020304" pitchFamily="18" charset="0"/>
                <a:cs typeface="Times New Roman" panose="02020603050405020304" pitchFamily="18" charset="0"/>
              </a:rPr>
              <a:t>slides </a:t>
            </a:r>
            <a:r>
              <a:rPr lang="en-US" dirty="0">
                <a:latin typeface="Times New Roman" panose="02020603050405020304" pitchFamily="18" charset="0"/>
                <a:cs typeface="Times New Roman" panose="02020603050405020304" pitchFamily="18" charset="0"/>
              </a:rPr>
              <a:t>along the slotted bar </a:t>
            </a:r>
            <a:r>
              <a:rPr lang="en-US" i="1" dirty="0">
                <a:latin typeface="Times New Roman" panose="02020603050405020304" pitchFamily="18" charset="0"/>
                <a:cs typeface="Times New Roman" panose="02020603050405020304" pitchFamily="18" charset="0"/>
              </a:rPr>
              <a:t>PA </a:t>
            </a:r>
            <a:r>
              <a:rPr lang="en-US" dirty="0">
                <a:latin typeface="Times New Roman" panose="02020603050405020304" pitchFamily="18" charset="0"/>
                <a:cs typeface="Times New Roman" panose="02020603050405020304" pitchFamily="18" charset="0"/>
              </a:rPr>
              <a:t>(link 1) </a:t>
            </a:r>
            <a:r>
              <a:rPr lang="en-US" dirty="0" smtClean="0">
                <a:latin typeface="Times New Roman" panose="02020603050405020304" pitchFamily="18" charset="0"/>
                <a:cs typeface="Times New Roman" panose="02020603050405020304" pitchFamily="18" charset="0"/>
              </a:rPr>
              <a:t> which </a:t>
            </a:r>
            <a:r>
              <a:rPr lang="en-US" dirty="0">
                <a:latin typeface="Times New Roman" panose="02020603050405020304" pitchFamily="18" charset="0"/>
                <a:cs typeface="Times New Roman" panose="02020603050405020304" pitchFamily="18" charset="0"/>
              </a:rPr>
              <a:t>oscillates at a pivoted point </a:t>
            </a:r>
            <a:r>
              <a:rPr lang="en-US" i="1" dirty="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 The </a:t>
            </a:r>
            <a:r>
              <a:rPr lang="en-US" dirty="0" smtClean="0">
                <a:latin typeface="Times New Roman" panose="02020603050405020304" pitchFamily="18" charset="0"/>
                <a:cs typeface="Times New Roman" panose="02020603050405020304" pitchFamily="18" charset="0"/>
              </a:rPr>
              <a:t> connecting </a:t>
            </a:r>
            <a:r>
              <a:rPr lang="en-US" dirty="0">
                <a:latin typeface="Times New Roman" panose="02020603050405020304" pitchFamily="18" charset="0"/>
                <a:cs typeface="Times New Roman" panose="02020603050405020304" pitchFamily="18" charset="0"/>
              </a:rPr>
              <a:t>rod </a:t>
            </a:r>
            <a:r>
              <a:rPr lang="en-US" i="1" dirty="0" smtClean="0">
                <a:latin typeface="Times New Roman" panose="02020603050405020304" pitchFamily="18" charset="0"/>
                <a:cs typeface="Times New Roman" panose="02020603050405020304" pitchFamily="18" charset="0"/>
              </a:rPr>
              <a:t>PR </a:t>
            </a:r>
            <a:r>
              <a:rPr lang="en-US" dirty="0" smtClean="0">
                <a:latin typeface="Times New Roman" panose="02020603050405020304" pitchFamily="18" charset="0"/>
                <a:cs typeface="Times New Roman" panose="02020603050405020304" pitchFamily="18" charset="0"/>
              </a:rPr>
              <a:t>carries </a:t>
            </a:r>
            <a:r>
              <a:rPr lang="en-US" dirty="0">
                <a:latin typeface="Times New Roman" panose="02020603050405020304" pitchFamily="18" charset="0"/>
                <a:cs typeface="Times New Roman" panose="02020603050405020304" pitchFamily="18" charset="0"/>
              </a:rPr>
              <a:t>the ram at </a:t>
            </a:r>
            <a:r>
              <a:rPr lang="en-US" i="1" dirty="0">
                <a:latin typeface="Times New Roman" panose="02020603050405020304" pitchFamily="18" charset="0"/>
                <a:cs typeface="Times New Roman" panose="02020603050405020304" pitchFamily="18" charset="0"/>
              </a:rPr>
              <a:t>R </a:t>
            </a:r>
            <a:r>
              <a:rPr lang="en-US" dirty="0">
                <a:latin typeface="Times New Roman" panose="02020603050405020304" pitchFamily="18" charset="0"/>
                <a:cs typeface="Times New Roman" panose="02020603050405020304" pitchFamily="18" charset="0"/>
              </a:rPr>
              <a:t>to which a cutting tool is fixed. The motion of the tool is </a:t>
            </a:r>
            <a:r>
              <a:rPr lang="en-US" dirty="0" smtClean="0">
                <a:latin typeface="Times New Roman" panose="02020603050405020304" pitchFamily="18" charset="0"/>
                <a:cs typeface="Times New Roman" panose="02020603050405020304" pitchFamily="18" charset="0"/>
              </a:rPr>
              <a:t> constrained </a:t>
            </a:r>
            <a:r>
              <a:rPr lang="en-US" dirty="0">
                <a:latin typeface="Times New Roman" panose="02020603050405020304" pitchFamily="18" charset="0"/>
                <a:cs typeface="Times New Roman" panose="02020603050405020304" pitchFamily="18" charset="0"/>
              </a:rPr>
              <a:t>along </a:t>
            </a:r>
            <a:r>
              <a:rPr lang="en-US" dirty="0" smtClean="0">
                <a:latin typeface="Times New Roman" panose="02020603050405020304" pitchFamily="18" charset="0"/>
                <a:cs typeface="Times New Roman" panose="02020603050405020304" pitchFamily="18" charset="0"/>
              </a:rPr>
              <a:t>the line </a:t>
            </a:r>
            <a:r>
              <a:rPr lang="en-US" i="1" dirty="0">
                <a:latin typeface="Times New Roman" panose="02020603050405020304" pitchFamily="18" charset="0"/>
                <a:cs typeface="Times New Roman" panose="02020603050405020304" pitchFamily="18" charset="0"/>
              </a:rPr>
              <a:t>RD </a:t>
            </a:r>
            <a:r>
              <a:rPr lang="en-US" dirty="0">
                <a:latin typeface="Times New Roman" panose="02020603050405020304" pitchFamily="18" charset="0"/>
                <a:cs typeface="Times New Roman" panose="02020603050405020304" pitchFamily="18" charset="0"/>
              </a:rPr>
              <a:t>produced, </a:t>
            </a:r>
            <a:r>
              <a:rPr lang="en-US" i="1" dirty="0">
                <a:latin typeface="Times New Roman" panose="02020603050405020304" pitchFamily="18" charset="0"/>
                <a:cs typeface="Times New Roman" panose="02020603050405020304" pitchFamily="18" charset="0"/>
              </a:rPr>
              <a:t>i.e</a:t>
            </a:r>
            <a:r>
              <a:rPr lang="en-US" dirty="0">
                <a:latin typeface="Times New Roman" panose="02020603050405020304" pitchFamily="18" charset="0"/>
                <a:cs typeface="Times New Roman" panose="02020603050405020304" pitchFamily="18" charset="0"/>
              </a:rPr>
              <a:t>. along a line passing through </a:t>
            </a:r>
            <a:r>
              <a:rPr lang="en-US" i="1" dirty="0">
                <a:latin typeface="Times New Roman" panose="02020603050405020304" pitchFamily="18" charset="0"/>
                <a:cs typeface="Times New Roman" panose="02020603050405020304" pitchFamily="18" charset="0"/>
              </a:rPr>
              <a:t>D </a:t>
            </a:r>
            <a:r>
              <a:rPr lang="en-US" dirty="0">
                <a:latin typeface="Times New Roman" panose="02020603050405020304" pitchFamily="18" charset="0"/>
                <a:cs typeface="Times New Roman" panose="02020603050405020304" pitchFamily="18" charset="0"/>
              </a:rPr>
              <a:t>and perpendicular to </a:t>
            </a:r>
            <a:r>
              <a:rPr lang="en-US" i="1" dirty="0">
                <a:latin typeface="Times New Roman" panose="02020603050405020304" pitchFamily="18" charset="0"/>
                <a:cs typeface="Times New Roman" panose="02020603050405020304" pitchFamily="18" charset="0"/>
              </a:rPr>
              <a:t>CD</a:t>
            </a:r>
            <a:r>
              <a:rPr lang="en-US" dirty="0">
                <a:latin typeface="Times New Roman" panose="02020603050405020304" pitchFamily="18" charset="0"/>
                <a:cs typeface="Times New Roman" panose="02020603050405020304" pitchFamily="18" charset="0"/>
              </a:rPr>
              <a:t>.</a:t>
            </a:r>
          </a:p>
        </p:txBody>
      </p:sp>
      <p:sp>
        <p:nvSpPr>
          <p:cNvPr id="3" name="Date Placeholder 2"/>
          <p:cNvSpPr>
            <a:spLocks noGrp="1"/>
          </p:cNvSpPr>
          <p:nvPr>
            <p:ph type="dt" sz="half" idx="10"/>
          </p:nvPr>
        </p:nvSpPr>
        <p:spPr/>
        <p:txBody>
          <a:bodyPr/>
          <a:lstStyle/>
          <a:p>
            <a:fld id="{20750180-DE28-4096-BA9B-AD803A14422C}" type="datetime1">
              <a:rPr lang="en-US" smtClean="0"/>
              <a:pPr/>
              <a:t>8/12/2016</a:t>
            </a:fld>
            <a:endParaRPr lang="en-US" dirty="0"/>
          </a:p>
        </p:txBody>
      </p:sp>
      <p:sp>
        <p:nvSpPr>
          <p:cNvPr id="4" name="Footer Placeholder 3"/>
          <p:cNvSpPr>
            <a:spLocks noGrp="1"/>
          </p:cNvSpPr>
          <p:nvPr>
            <p:ph type="ftr" sz="quarter" idx="11"/>
          </p:nvPr>
        </p:nvSpPr>
        <p:spPr/>
        <p:txBody>
          <a:bodyPr/>
          <a:lstStyle/>
          <a:p>
            <a:r>
              <a:rPr lang="en-US" dirty="0" smtClean="0"/>
              <a:t>Prof. N..</a:t>
            </a:r>
            <a:r>
              <a:rPr lang="en-US" dirty="0" err="1" smtClean="0"/>
              <a:t>J.Patel</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39</a:t>
            </a:fld>
            <a:endParaRPr lang="en-US" dirty="0"/>
          </a:p>
        </p:txBody>
      </p:sp>
    </p:spTree>
    <p:extLst>
      <p:ext uri="{BB962C8B-B14F-4D97-AF65-F5344CB8AC3E}">
        <p14:creationId xmlns:p14="http://schemas.microsoft.com/office/powerpoint/2010/main" val="3414026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dirty="0" smtClean="0"/>
              <a:t>It relates to study of forces acting on various parts of a machine.</a:t>
            </a:r>
          </a:p>
          <a:p>
            <a:pPr algn="just"/>
            <a:r>
              <a:rPr lang="en-US" b="1" dirty="0" smtClean="0"/>
              <a:t>(a) Statics:</a:t>
            </a:r>
          </a:p>
          <a:p>
            <a:pPr algn="just">
              <a:buNone/>
            </a:pPr>
            <a:r>
              <a:rPr lang="en-US" dirty="0" smtClean="0"/>
              <a:t>	It deals with the forces which act on parts of a machine which assumed without mass.</a:t>
            </a:r>
          </a:p>
          <a:p>
            <a:pPr algn="just">
              <a:buNone/>
            </a:pPr>
            <a:r>
              <a:rPr lang="en-US" dirty="0" smtClean="0"/>
              <a:t>  </a:t>
            </a:r>
            <a:r>
              <a:rPr lang="en-US" b="1" dirty="0" smtClean="0"/>
              <a:t>(b) Kinetics:</a:t>
            </a:r>
          </a:p>
          <a:p>
            <a:pPr algn="just">
              <a:buNone/>
            </a:pPr>
            <a:r>
              <a:rPr lang="en-US" dirty="0" smtClean="0"/>
              <a:t>	It deals with the inertia forces due to combined effect of mass </a:t>
            </a:r>
            <a:r>
              <a:rPr lang="en-US" smtClean="0"/>
              <a:t>and motion </a:t>
            </a:r>
            <a:r>
              <a:rPr lang="en-US" dirty="0" smtClean="0"/>
              <a:t>of the parts.</a:t>
            </a:r>
            <a:endParaRPr lang="en-IN" dirty="0"/>
          </a:p>
        </p:txBody>
      </p:sp>
      <p:sp>
        <p:nvSpPr>
          <p:cNvPr id="3" name="Title 2"/>
          <p:cNvSpPr>
            <a:spLocks noGrp="1"/>
          </p:cNvSpPr>
          <p:nvPr>
            <p:ph type="title"/>
          </p:nvPr>
        </p:nvSpPr>
        <p:spPr/>
        <p:txBody>
          <a:bodyPr/>
          <a:lstStyle/>
          <a:p>
            <a:r>
              <a:rPr lang="en-US" dirty="0" smtClean="0"/>
              <a:t>Dynamics</a:t>
            </a:r>
            <a:endParaRPr lang="en-IN" dirty="0"/>
          </a:p>
        </p:txBody>
      </p:sp>
      <p:sp>
        <p:nvSpPr>
          <p:cNvPr id="4" name="Date Placeholder 3"/>
          <p:cNvSpPr>
            <a:spLocks noGrp="1"/>
          </p:cNvSpPr>
          <p:nvPr>
            <p:ph type="dt" sz="half" idx="10"/>
          </p:nvPr>
        </p:nvSpPr>
        <p:spPr/>
        <p:txBody>
          <a:bodyPr/>
          <a:lstStyle/>
          <a:p>
            <a:fld id="{F050E2CF-B184-4BDB-98EE-9D8A09AE058C}" type="datetime1">
              <a:rPr lang="en-US" smtClean="0"/>
              <a:pPr/>
              <a:t>8/12/2016</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dirty="0"/>
          </a:p>
        </p:txBody>
      </p:sp>
      <p:sp>
        <p:nvSpPr>
          <p:cNvPr id="6" name="Footer Placeholder 5"/>
          <p:cNvSpPr>
            <a:spLocks noGrp="1"/>
          </p:cNvSpPr>
          <p:nvPr>
            <p:ph type="ftr" sz="quarter" idx="11"/>
          </p:nvPr>
        </p:nvSpPr>
        <p:spPr/>
        <p:txBody>
          <a:bodyPr/>
          <a:lstStyle/>
          <a:p>
            <a:r>
              <a:rPr lang="en-US" dirty="0"/>
              <a:t>Prof. N..</a:t>
            </a:r>
            <a:r>
              <a:rPr lang="en-US" dirty="0" err="1"/>
              <a:t>J.Patel</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457200" y="304800"/>
            <a:ext cx="8382000" cy="5722879"/>
          </a:xfrm>
          <a:prstGeom prst="rect">
            <a:avLst/>
          </a:prstGeom>
        </p:spPr>
      </p:pic>
      <p:sp>
        <p:nvSpPr>
          <p:cNvPr id="3" name="Date Placeholder 2"/>
          <p:cNvSpPr>
            <a:spLocks noGrp="1"/>
          </p:cNvSpPr>
          <p:nvPr>
            <p:ph type="dt" sz="half" idx="10"/>
          </p:nvPr>
        </p:nvSpPr>
        <p:spPr/>
        <p:txBody>
          <a:bodyPr/>
          <a:lstStyle/>
          <a:p>
            <a:fld id="{20750180-DE28-4096-BA9B-AD803A14422C}" type="datetime1">
              <a:rPr lang="en-US" smtClean="0"/>
              <a:pPr/>
              <a:t>8/12/2016</a:t>
            </a:fld>
            <a:endParaRPr lang="en-US" dirty="0"/>
          </a:p>
        </p:txBody>
      </p:sp>
      <p:sp>
        <p:nvSpPr>
          <p:cNvPr id="4" name="Footer Placeholder 3"/>
          <p:cNvSpPr>
            <a:spLocks noGrp="1"/>
          </p:cNvSpPr>
          <p:nvPr>
            <p:ph type="ftr" sz="quarter" idx="11"/>
          </p:nvPr>
        </p:nvSpPr>
        <p:spPr/>
        <p:txBody>
          <a:bodyPr/>
          <a:lstStyle/>
          <a:p>
            <a:r>
              <a:rPr lang="en-US" smtClean="0"/>
              <a:t>Prof. N..J.Patel</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40</a:t>
            </a:fld>
            <a:endParaRPr lang="en-US" dirty="0"/>
          </a:p>
        </p:txBody>
      </p:sp>
    </p:spTree>
    <p:extLst>
      <p:ext uri="{BB962C8B-B14F-4D97-AF65-F5344CB8AC3E}">
        <p14:creationId xmlns:p14="http://schemas.microsoft.com/office/powerpoint/2010/main" val="10257059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2C6B83-0ACC-45A8-8041-BEB1FD1DFBE7}" type="datetime1">
              <a:rPr lang="en-US" smtClean="0"/>
              <a:pPr/>
              <a:t>8/12/2016</a:t>
            </a:fld>
            <a:endParaRPr lang="en-US" dirty="0"/>
          </a:p>
        </p:txBody>
      </p:sp>
      <p:sp>
        <p:nvSpPr>
          <p:cNvPr id="3" name="Footer Placeholder 2"/>
          <p:cNvSpPr>
            <a:spLocks noGrp="1"/>
          </p:cNvSpPr>
          <p:nvPr>
            <p:ph type="ftr" sz="quarter" idx="11"/>
          </p:nvPr>
        </p:nvSpPr>
        <p:spPr/>
        <p:txBody>
          <a:bodyPr/>
          <a:lstStyle/>
          <a:p>
            <a:r>
              <a:rPr lang="en-US" dirty="0" smtClean="0"/>
              <a:t>Prof. N..</a:t>
            </a:r>
            <a:r>
              <a:rPr lang="en-US" dirty="0" err="1" smtClean="0"/>
              <a:t>J.Patel</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dirty="0"/>
          </a:p>
        </p:txBody>
      </p:sp>
      <p:graphicFrame>
        <p:nvGraphicFramePr>
          <p:cNvPr id="5" name="Diagram 4"/>
          <p:cNvGraphicFramePr/>
          <p:nvPr/>
        </p:nvGraphicFramePr>
        <p:xfrm>
          <a:off x="762000" y="457200"/>
          <a:ext cx="80772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0750180-DE28-4096-BA9B-AD803A14422C}" type="datetime1">
              <a:rPr lang="en-US" smtClean="0"/>
              <a:pPr/>
              <a:t>8/12/2016</a:t>
            </a:fld>
            <a:endParaRPr lang="en-US" dirty="0"/>
          </a:p>
        </p:txBody>
      </p:sp>
      <p:sp>
        <p:nvSpPr>
          <p:cNvPr id="4" name="Footer Placeholder 3"/>
          <p:cNvSpPr>
            <a:spLocks noGrp="1"/>
          </p:cNvSpPr>
          <p:nvPr>
            <p:ph type="ftr" sz="quarter" idx="11"/>
          </p:nvPr>
        </p:nvSpPr>
        <p:spPr/>
        <p:txBody>
          <a:bodyPr/>
          <a:lstStyle/>
          <a:p>
            <a:r>
              <a:rPr lang="en-US" dirty="0" smtClean="0"/>
              <a:t>Prof. N..</a:t>
            </a:r>
            <a:r>
              <a:rPr lang="en-US" dirty="0" err="1" smtClean="0"/>
              <a:t>J.Patel</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42</a:t>
            </a:fld>
            <a:endParaRPr lang="en-US" dirty="0"/>
          </a:p>
        </p:txBody>
      </p:sp>
      <p:sp>
        <p:nvSpPr>
          <p:cNvPr id="6" name="Title 5"/>
          <p:cNvSpPr>
            <a:spLocks noGrp="1"/>
          </p:cNvSpPr>
          <p:nvPr>
            <p:ph type="title"/>
          </p:nvPr>
        </p:nvSpPr>
        <p:spPr/>
        <p:txBody>
          <a:bodyPr/>
          <a:lstStyle/>
          <a:p>
            <a:pPr algn="ctr"/>
            <a:r>
              <a:rPr lang="en-US" sz="3200" dirty="0" smtClean="0"/>
              <a:t>Scotch yoke mechanism</a:t>
            </a:r>
            <a:endParaRPr lang="en-IN" dirty="0"/>
          </a:p>
        </p:txBody>
      </p:sp>
      <p:pic>
        <p:nvPicPr>
          <p:cNvPr id="1026" name="Picture 2"/>
          <p:cNvPicPr>
            <a:picLocks noGrp="1" noChangeAspect="1" noChangeArrowheads="1"/>
          </p:cNvPicPr>
          <p:nvPr>
            <p:ph idx="1"/>
          </p:nvPr>
        </p:nvPicPr>
        <p:blipFill>
          <a:blip r:embed="rId2"/>
          <a:srcRect/>
          <a:stretch>
            <a:fillRect/>
          </a:stretch>
        </p:blipFill>
        <p:spPr bwMode="auto">
          <a:xfrm>
            <a:off x="0" y="1417638"/>
            <a:ext cx="4721288" cy="3459162"/>
          </a:xfrm>
          <a:prstGeom prst="rect">
            <a:avLst/>
          </a:prstGeom>
          <a:noFill/>
          <a:ln w="9525">
            <a:noFill/>
            <a:miter lim="800000"/>
            <a:headEnd/>
            <a:tailEnd/>
          </a:ln>
          <a:effectLst/>
        </p:spPr>
      </p:pic>
      <p:sp>
        <p:nvSpPr>
          <p:cNvPr id="2" name="Rectangle 1"/>
          <p:cNvSpPr/>
          <p:nvPr/>
        </p:nvSpPr>
        <p:spPr>
          <a:xfrm>
            <a:off x="914400" y="4876800"/>
            <a:ext cx="1075936" cy="369332"/>
          </a:xfrm>
          <a:prstGeom prst="rect">
            <a:avLst/>
          </a:prstGeom>
        </p:spPr>
        <p:txBody>
          <a:bodyPr wrap="none">
            <a:spAutoFit/>
          </a:bodyPr>
          <a:lstStyle/>
          <a:p>
            <a:pPr marL="285750" indent="-285750">
              <a:buFont typeface="Wingdings" panose="05000000000000000000" pitchFamily="2" charset="2"/>
              <a:buChar char="Ø"/>
            </a:pPr>
            <a:r>
              <a:rPr lang="en-US" dirty="0">
                <a:hlinkClick r:id="rId3" action="ppaction://hlinkfile"/>
              </a:rPr>
              <a:t>video</a:t>
            </a:r>
            <a:endParaRPr lang="en-IN" dirty="0"/>
          </a:p>
        </p:txBody>
      </p:sp>
      <p:sp>
        <p:nvSpPr>
          <p:cNvPr id="7" name="Rectangle 6"/>
          <p:cNvSpPr/>
          <p:nvPr/>
        </p:nvSpPr>
        <p:spPr>
          <a:xfrm>
            <a:off x="4513919" y="1625268"/>
            <a:ext cx="4572000" cy="3477875"/>
          </a:xfrm>
          <a:prstGeom prst="rect">
            <a:avLst/>
          </a:prstGeom>
        </p:spPr>
        <p:txBody>
          <a:bodyPr>
            <a:spAutoFit/>
          </a:bodyPr>
          <a:lstStyle/>
          <a:p>
            <a:pPr algn="just"/>
            <a:r>
              <a:rPr lang="en-US" sz="2200" dirty="0">
                <a:solidFill>
                  <a:srgbClr val="231F20"/>
                </a:solidFill>
                <a:latin typeface="Times New Roman" panose="02020603050405020304" pitchFamily="18" charset="0"/>
              </a:rPr>
              <a:t>This mechanism is used for converting rotary motion into </a:t>
            </a:r>
            <a:r>
              <a:rPr lang="en-US" sz="2200" dirty="0" smtClean="0">
                <a:solidFill>
                  <a:srgbClr val="231F20"/>
                </a:solidFill>
                <a:latin typeface="Times New Roman" panose="02020603050405020304" pitchFamily="18" charset="0"/>
              </a:rPr>
              <a:t>a reciprocating </a:t>
            </a:r>
            <a:r>
              <a:rPr lang="en-US" sz="2200" dirty="0">
                <a:solidFill>
                  <a:srgbClr val="231F20"/>
                </a:solidFill>
                <a:latin typeface="Times New Roman" panose="02020603050405020304" pitchFamily="18" charset="0"/>
              </a:rPr>
              <a:t>motion. The </a:t>
            </a:r>
            <a:r>
              <a:rPr lang="en-US" sz="2200" dirty="0" smtClean="0">
                <a:solidFill>
                  <a:srgbClr val="231F20"/>
                </a:solidFill>
                <a:latin typeface="Times New Roman" panose="02020603050405020304" pitchFamily="18" charset="0"/>
              </a:rPr>
              <a:t>inversion </a:t>
            </a:r>
            <a:r>
              <a:rPr lang="en-US" sz="2200" dirty="0">
                <a:solidFill>
                  <a:srgbClr val="231F20"/>
                </a:solidFill>
                <a:latin typeface="Times New Roman" panose="02020603050405020304" pitchFamily="18" charset="0"/>
              </a:rPr>
              <a:t>is obtained by fixing either the link 1 or link 3. In </a:t>
            </a:r>
            <a:r>
              <a:rPr lang="en-US" sz="2200" dirty="0" smtClean="0">
                <a:solidFill>
                  <a:srgbClr val="231F20"/>
                </a:solidFill>
                <a:latin typeface="Times New Roman" panose="02020603050405020304" pitchFamily="18" charset="0"/>
              </a:rPr>
              <a:t>Fig. link 1 </a:t>
            </a:r>
            <a:r>
              <a:rPr lang="en-US" sz="2200" dirty="0">
                <a:solidFill>
                  <a:srgbClr val="231F20"/>
                </a:solidFill>
                <a:latin typeface="Times New Roman" panose="02020603050405020304" pitchFamily="18" charset="0"/>
              </a:rPr>
              <a:t>is fixed. In this </a:t>
            </a:r>
            <a:r>
              <a:rPr lang="en-US" sz="2200" dirty="0" smtClean="0">
                <a:solidFill>
                  <a:srgbClr val="231F20"/>
                </a:solidFill>
                <a:latin typeface="Times New Roman" panose="02020603050405020304" pitchFamily="18" charset="0"/>
              </a:rPr>
              <a:t>mechanism</a:t>
            </a:r>
            <a:r>
              <a:rPr lang="en-US" sz="2200" dirty="0">
                <a:solidFill>
                  <a:srgbClr val="231F20"/>
                </a:solidFill>
                <a:latin typeface="Times New Roman" panose="02020603050405020304" pitchFamily="18" charset="0"/>
              </a:rPr>
              <a:t>, when the link 2 (</a:t>
            </a:r>
            <a:r>
              <a:rPr lang="en-US" sz="2200" dirty="0" smtClean="0">
                <a:solidFill>
                  <a:srgbClr val="231F20"/>
                </a:solidFill>
                <a:latin typeface="Times New Roman" panose="02020603050405020304" pitchFamily="18" charset="0"/>
              </a:rPr>
              <a:t>which corresponds to crank) rotates about </a:t>
            </a:r>
            <a:r>
              <a:rPr lang="en-US" sz="2200" i="1" dirty="0" smtClean="0">
                <a:solidFill>
                  <a:srgbClr val="231F20"/>
                </a:solidFill>
                <a:latin typeface="Times New Roman" panose="02020603050405020304" pitchFamily="18" charset="0"/>
              </a:rPr>
              <a:t>B </a:t>
            </a:r>
            <a:r>
              <a:rPr lang="en-US" sz="2200" dirty="0" smtClean="0">
                <a:solidFill>
                  <a:srgbClr val="231F20"/>
                </a:solidFill>
                <a:latin typeface="Times New Roman" panose="02020603050405020304" pitchFamily="18" charset="0"/>
              </a:rPr>
              <a:t>as </a:t>
            </a:r>
            <a:r>
              <a:rPr lang="en-US" sz="2200" dirty="0" err="1" smtClean="0">
                <a:solidFill>
                  <a:srgbClr val="231F20"/>
                </a:solidFill>
                <a:latin typeface="Times New Roman" panose="02020603050405020304" pitchFamily="18" charset="0"/>
              </a:rPr>
              <a:t>centre</a:t>
            </a:r>
            <a:r>
              <a:rPr lang="en-US" sz="2200" dirty="0" smtClean="0">
                <a:solidFill>
                  <a:srgbClr val="231F20"/>
                </a:solidFill>
                <a:latin typeface="Times New Roman" panose="02020603050405020304" pitchFamily="18" charset="0"/>
              </a:rPr>
              <a:t>, the link 4 </a:t>
            </a:r>
            <a:r>
              <a:rPr lang="en-US" sz="2200" dirty="0">
                <a:solidFill>
                  <a:srgbClr val="231F20"/>
                </a:solidFill>
                <a:latin typeface="Times New Roman" panose="02020603050405020304" pitchFamily="18" charset="0"/>
              </a:rPr>
              <a:t>(which corresponds to a frame) reciprocates. The </a:t>
            </a:r>
            <a:r>
              <a:rPr lang="en-US" sz="2200" dirty="0" smtClean="0">
                <a:solidFill>
                  <a:srgbClr val="231F20"/>
                </a:solidFill>
                <a:latin typeface="Times New Roman" panose="02020603050405020304" pitchFamily="18" charset="0"/>
              </a:rPr>
              <a:t>fixed link </a:t>
            </a:r>
            <a:r>
              <a:rPr lang="en-US" sz="2200" dirty="0">
                <a:solidFill>
                  <a:srgbClr val="231F20"/>
                </a:solidFill>
                <a:latin typeface="Times New Roman" panose="02020603050405020304" pitchFamily="18" charset="0"/>
              </a:rPr>
              <a:t>1 guides the frame.</a:t>
            </a:r>
            <a:endParaRPr lang="en-US" sz="22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0750180-DE28-4096-BA9B-AD803A14422C}" type="datetime1">
              <a:rPr lang="en-US" smtClean="0"/>
              <a:pPr/>
              <a:t>8/12/2016</a:t>
            </a:fld>
            <a:endParaRPr lang="en-US" dirty="0"/>
          </a:p>
        </p:txBody>
      </p:sp>
      <p:sp>
        <p:nvSpPr>
          <p:cNvPr id="4" name="Footer Placeholder 3"/>
          <p:cNvSpPr>
            <a:spLocks noGrp="1"/>
          </p:cNvSpPr>
          <p:nvPr>
            <p:ph type="ftr" sz="quarter" idx="11"/>
          </p:nvPr>
        </p:nvSpPr>
        <p:spPr/>
        <p:txBody>
          <a:bodyPr/>
          <a:lstStyle/>
          <a:p>
            <a:r>
              <a:rPr lang="en-US" dirty="0" smtClean="0"/>
              <a:t>Prof. N..</a:t>
            </a:r>
            <a:r>
              <a:rPr lang="en-US" dirty="0" err="1" smtClean="0"/>
              <a:t>J.Patel</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43</a:t>
            </a:fld>
            <a:endParaRPr lang="en-US" dirty="0"/>
          </a:p>
        </p:txBody>
      </p:sp>
      <p:sp>
        <p:nvSpPr>
          <p:cNvPr id="6" name="Title 5"/>
          <p:cNvSpPr>
            <a:spLocks noGrp="1"/>
          </p:cNvSpPr>
          <p:nvPr>
            <p:ph type="title"/>
          </p:nvPr>
        </p:nvSpPr>
        <p:spPr/>
        <p:txBody>
          <a:bodyPr/>
          <a:lstStyle/>
          <a:p>
            <a:pPr algn="ctr"/>
            <a:r>
              <a:rPr lang="en-US" sz="3200" dirty="0" smtClean="0"/>
              <a:t>Oldham’s coupling</a:t>
            </a:r>
            <a:endParaRPr lang="en-IN" dirty="0"/>
          </a:p>
        </p:txBody>
      </p:sp>
      <p:pic>
        <p:nvPicPr>
          <p:cNvPr id="2050" name="Picture 2"/>
          <p:cNvPicPr>
            <a:picLocks noGrp="1" noChangeAspect="1" noChangeArrowheads="1"/>
          </p:cNvPicPr>
          <p:nvPr>
            <p:ph idx="1"/>
          </p:nvPr>
        </p:nvPicPr>
        <p:blipFill>
          <a:blip r:embed="rId2"/>
          <a:srcRect/>
          <a:stretch>
            <a:fillRect/>
          </a:stretch>
        </p:blipFill>
        <p:spPr bwMode="auto">
          <a:xfrm>
            <a:off x="528057" y="1371600"/>
            <a:ext cx="8487465" cy="426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562600"/>
          </a:xfrm>
        </p:spPr>
        <p:txBody>
          <a:bodyPr>
            <a:noAutofit/>
          </a:bodyPr>
          <a:lstStyle/>
          <a:p>
            <a:pPr algn="just"/>
            <a:r>
              <a:rPr lang="en-US" sz="2400" dirty="0">
                <a:latin typeface="Times New Roman" panose="02020603050405020304" pitchFamily="18" charset="0"/>
                <a:cs typeface="Times New Roman" panose="02020603050405020304" pitchFamily="18" charset="0"/>
              </a:rPr>
              <a:t>An </a:t>
            </a:r>
            <a:r>
              <a:rPr lang="en-US" sz="2400" dirty="0" err="1">
                <a:latin typeface="Times New Roman" panose="02020603050405020304" pitchFamily="18" charset="0"/>
                <a:cs typeface="Times New Roman" panose="02020603050405020304" pitchFamily="18" charset="0"/>
              </a:rPr>
              <a:t>oldham's</a:t>
            </a:r>
            <a:r>
              <a:rPr lang="en-US" sz="2400" dirty="0">
                <a:latin typeface="Times New Roman" panose="02020603050405020304" pitchFamily="18" charset="0"/>
                <a:cs typeface="Times New Roman" panose="02020603050405020304" pitchFamily="18" charset="0"/>
              </a:rPr>
              <a:t> coupling </a:t>
            </a:r>
            <a:r>
              <a:rPr lang="en-US" sz="2400" dirty="0" smtClean="0">
                <a:latin typeface="Times New Roman" panose="02020603050405020304" pitchFamily="18" charset="0"/>
                <a:cs typeface="Times New Roman" panose="02020603050405020304" pitchFamily="18" charset="0"/>
              </a:rPr>
              <a:t>is used </a:t>
            </a:r>
            <a:r>
              <a:rPr lang="en-US" sz="2400" dirty="0">
                <a:latin typeface="Times New Roman" panose="02020603050405020304" pitchFamily="18" charset="0"/>
                <a:cs typeface="Times New Roman" panose="02020603050405020304" pitchFamily="18" charset="0"/>
              </a:rPr>
              <a:t>for connecting two parallel shafts whose axes </a:t>
            </a:r>
            <a:r>
              <a:rPr lang="en-US" sz="2400" dirty="0" smtClean="0">
                <a:latin typeface="Times New Roman" panose="02020603050405020304" pitchFamily="18" charset="0"/>
                <a:cs typeface="Times New Roman" panose="02020603050405020304" pitchFamily="18" charset="0"/>
              </a:rPr>
              <a:t>are at </a:t>
            </a:r>
            <a:r>
              <a:rPr lang="en-US" sz="2400" dirty="0">
                <a:latin typeface="Times New Roman" panose="02020603050405020304" pitchFamily="18" charset="0"/>
                <a:cs typeface="Times New Roman" panose="02020603050405020304" pitchFamily="18" charset="0"/>
              </a:rPr>
              <a:t>a small distance apart. The shafts </a:t>
            </a:r>
            <a:r>
              <a:rPr lang="en-US" sz="2400" dirty="0" smtClean="0">
                <a:latin typeface="Times New Roman" panose="02020603050405020304" pitchFamily="18" charset="0"/>
                <a:cs typeface="Times New Roman" panose="02020603050405020304" pitchFamily="18" charset="0"/>
              </a:rPr>
              <a:t>are coupled in such</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way that if one shaft rotates, the other shaft also </a:t>
            </a:r>
            <a:r>
              <a:rPr lang="en-US" sz="2400" dirty="0" smtClean="0">
                <a:latin typeface="Times New Roman" panose="02020603050405020304" pitchFamily="18" charset="0"/>
                <a:cs typeface="Times New Roman" panose="02020603050405020304" pitchFamily="18" charset="0"/>
              </a:rPr>
              <a:t>rotates at </a:t>
            </a:r>
            <a:r>
              <a:rPr lang="en-US" sz="2400" dirty="0">
                <a:latin typeface="Times New Roman" panose="02020603050405020304" pitchFamily="18" charset="0"/>
                <a:cs typeface="Times New Roman" panose="02020603050405020304" pitchFamily="18" charset="0"/>
              </a:rPr>
              <a:t>the same speed. This inversion is obtained by </a:t>
            </a:r>
            <a:r>
              <a:rPr lang="en-US" sz="2400" dirty="0" smtClean="0">
                <a:latin typeface="Times New Roman" panose="02020603050405020304" pitchFamily="18" charset="0"/>
                <a:cs typeface="Times New Roman" panose="02020603050405020304" pitchFamily="18" charset="0"/>
              </a:rPr>
              <a:t>fixing the </a:t>
            </a:r>
            <a:r>
              <a:rPr lang="en-US" sz="2400" dirty="0">
                <a:latin typeface="Times New Roman" panose="02020603050405020304" pitchFamily="18" charset="0"/>
                <a:cs typeface="Times New Roman" panose="02020603050405020304" pitchFamily="18" charset="0"/>
              </a:rPr>
              <a:t>link 2, as shown in </a:t>
            </a:r>
            <a:r>
              <a:rPr lang="en-US" sz="2400" dirty="0" smtClean="0">
                <a:latin typeface="Times New Roman" panose="02020603050405020304" pitchFamily="18" charset="0"/>
                <a:cs typeface="Times New Roman" panose="02020603050405020304" pitchFamily="18" charset="0"/>
              </a:rPr>
              <a:t>Fig. </a:t>
            </a:r>
            <a:r>
              <a:rPr lang="en-US" sz="2400" dirty="0">
                <a:latin typeface="Times New Roman" panose="02020603050405020304" pitchFamily="18" charset="0"/>
                <a:cs typeface="Times New Roman" panose="02020603050405020304" pitchFamily="18" charset="0"/>
              </a:rPr>
              <a:t>The shafts to </a:t>
            </a:r>
            <a:r>
              <a:rPr lang="en-US" sz="2400" dirty="0" smtClean="0">
                <a:latin typeface="Times New Roman" panose="02020603050405020304" pitchFamily="18" charset="0"/>
                <a:cs typeface="Times New Roman" panose="02020603050405020304" pitchFamily="18" charset="0"/>
              </a:rPr>
              <a:t>be connected </a:t>
            </a:r>
            <a:r>
              <a:rPr lang="en-US" sz="2400" dirty="0">
                <a:latin typeface="Times New Roman" panose="02020603050405020304" pitchFamily="18" charset="0"/>
                <a:cs typeface="Times New Roman" panose="02020603050405020304" pitchFamily="18" charset="0"/>
              </a:rPr>
              <a:t>have two flanges (link 1 and link 3) </a:t>
            </a:r>
            <a:r>
              <a:rPr lang="en-US" sz="2400" dirty="0" smtClean="0">
                <a:latin typeface="Times New Roman" panose="02020603050405020304" pitchFamily="18" charset="0"/>
                <a:cs typeface="Times New Roman" panose="02020603050405020304" pitchFamily="18" charset="0"/>
              </a:rPr>
              <a:t>rigidly fastened </a:t>
            </a:r>
            <a:r>
              <a:rPr lang="en-US" sz="2400" dirty="0">
                <a:latin typeface="Times New Roman" panose="02020603050405020304" pitchFamily="18" charset="0"/>
                <a:cs typeface="Times New Roman" panose="02020603050405020304" pitchFamily="18" charset="0"/>
              </a:rPr>
              <a:t>at their ends by forging</a:t>
            </a:r>
            <a:r>
              <a:rPr lang="en-US" sz="2400" dirty="0" smtClean="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The link 1 and link 3 form turning pairs with link 2. These flanges have diametrical slots </a:t>
            </a:r>
            <a:r>
              <a:rPr lang="en-US" sz="2400" dirty="0" smtClean="0">
                <a:latin typeface="Times New Roman" panose="02020603050405020304" pitchFamily="18" charset="0"/>
                <a:cs typeface="Times New Roman" panose="02020603050405020304" pitchFamily="18" charset="0"/>
              </a:rPr>
              <a:t>cut in </a:t>
            </a:r>
            <a:r>
              <a:rPr lang="en-US" sz="2400" dirty="0">
                <a:latin typeface="Times New Roman" panose="02020603050405020304" pitchFamily="18" charset="0"/>
                <a:cs typeface="Times New Roman" panose="02020603050405020304" pitchFamily="18" charset="0"/>
              </a:rPr>
              <a:t>their inner faces, as shown in </a:t>
            </a:r>
            <a:r>
              <a:rPr lang="en-US" sz="2400" dirty="0" smtClean="0">
                <a:latin typeface="Times New Roman" panose="02020603050405020304" pitchFamily="18" charset="0"/>
                <a:cs typeface="Times New Roman" panose="02020603050405020304" pitchFamily="18" charset="0"/>
              </a:rPr>
              <a:t>Fig. </a:t>
            </a:r>
            <a:r>
              <a:rPr lang="en-US" sz="2400" dirty="0">
                <a:latin typeface="Times New Roman" panose="02020603050405020304" pitchFamily="18" charset="0"/>
                <a:cs typeface="Times New Roman" panose="02020603050405020304" pitchFamily="18" charset="0"/>
              </a:rPr>
              <a:t>The intermediate piece (link 4) which is a circular disc</a:t>
            </a:r>
            <a:r>
              <a:rPr lang="en-US" sz="2400" dirty="0" smtClean="0">
                <a:latin typeface="Times New Roman" panose="02020603050405020304" pitchFamily="18" charset="0"/>
                <a:cs typeface="Times New Roman" panose="02020603050405020304" pitchFamily="18" charset="0"/>
              </a:rPr>
              <a:t>, have </a:t>
            </a:r>
            <a:r>
              <a:rPr lang="en-US" sz="2400" dirty="0">
                <a:latin typeface="Times New Roman" panose="02020603050405020304" pitchFamily="18" charset="0"/>
                <a:cs typeface="Times New Roman" panose="02020603050405020304" pitchFamily="18" charset="0"/>
              </a:rPr>
              <a:t>two tongues (</a:t>
            </a:r>
            <a:r>
              <a:rPr lang="en-US" sz="2400" i="1" dirty="0">
                <a:latin typeface="Times New Roman" panose="02020603050405020304" pitchFamily="18" charset="0"/>
                <a:cs typeface="Times New Roman" panose="02020603050405020304" pitchFamily="18" charset="0"/>
              </a:rPr>
              <a:t>i.e. </a:t>
            </a:r>
            <a:r>
              <a:rPr lang="en-US" sz="2400" dirty="0">
                <a:latin typeface="Times New Roman" panose="02020603050405020304" pitchFamily="18" charset="0"/>
                <a:cs typeface="Times New Roman" panose="02020603050405020304" pitchFamily="18" charset="0"/>
              </a:rPr>
              <a:t>diametrical projections) </a:t>
            </a:r>
            <a:r>
              <a:rPr lang="en-US" sz="2400" i="1"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1 and </a:t>
            </a:r>
            <a:r>
              <a:rPr lang="en-US" sz="2400" i="1"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2 on each face at </a:t>
            </a:r>
            <a:r>
              <a:rPr lang="en-US" sz="2400" dirty="0" smtClean="0">
                <a:latin typeface="Times New Roman" panose="02020603050405020304" pitchFamily="18" charset="0"/>
                <a:cs typeface="Times New Roman" panose="02020603050405020304" pitchFamily="18" charset="0"/>
              </a:rPr>
              <a:t>right angles </a:t>
            </a:r>
            <a:r>
              <a:rPr lang="en-US" sz="2400" dirty="0">
                <a:latin typeface="Times New Roman" panose="02020603050405020304" pitchFamily="18" charset="0"/>
                <a:cs typeface="Times New Roman" panose="02020603050405020304" pitchFamily="18" charset="0"/>
              </a:rPr>
              <a:t>to each other, </a:t>
            </a:r>
            <a:r>
              <a:rPr lang="en-US" sz="2400" dirty="0" smtClean="0">
                <a:latin typeface="Times New Roman" panose="02020603050405020304" pitchFamily="18" charset="0"/>
                <a:cs typeface="Times New Roman" panose="02020603050405020304" pitchFamily="18" charset="0"/>
              </a:rPr>
              <a:t>as shown </a:t>
            </a:r>
            <a:r>
              <a:rPr lang="en-US" sz="2400" dirty="0">
                <a:latin typeface="Times New Roman" panose="02020603050405020304" pitchFamily="18" charset="0"/>
                <a:cs typeface="Times New Roman" panose="02020603050405020304" pitchFamily="18" charset="0"/>
              </a:rPr>
              <a:t>in </a:t>
            </a:r>
            <a:r>
              <a:rPr lang="en-US" sz="2400" dirty="0" smtClean="0">
                <a:latin typeface="Times New Roman" panose="02020603050405020304" pitchFamily="18" charset="0"/>
                <a:cs typeface="Times New Roman" panose="02020603050405020304" pitchFamily="18" charset="0"/>
              </a:rPr>
              <a:t>Fig. </a:t>
            </a:r>
            <a:r>
              <a:rPr lang="en-US" sz="2400" dirty="0">
                <a:latin typeface="Times New Roman" panose="02020603050405020304" pitchFamily="18" charset="0"/>
                <a:cs typeface="Times New Roman" panose="02020603050405020304" pitchFamily="18" charset="0"/>
              </a:rPr>
              <a:t>The tongues on the link 4 closely fit into the slots </a:t>
            </a:r>
            <a:r>
              <a:rPr lang="en-US" sz="2400" dirty="0" smtClean="0">
                <a:latin typeface="Times New Roman" panose="02020603050405020304" pitchFamily="18" charset="0"/>
                <a:cs typeface="Times New Roman" panose="02020603050405020304" pitchFamily="18" charset="0"/>
              </a:rPr>
              <a:t>in the </a:t>
            </a:r>
            <a:r>
              <a:rPr lang="en-US" sz="2400" dirty="0">
                <a:latin typeface="Times New Roman" panose="02020603050405020304" pitchFamily="18" charset="0"/>
                <a:cs typeface="Times New Roman" panose="02020603050405020304" pitchFamily="18" charset="0"/>
              </a:rPr>
              <a:t>two flanges (link 1 </a:t>
            </a:r>
            <a:r>
              <a:rPr lang="en-US" sz="2400" dirty="0" smtClean="0">
                <a:latin typeface="Times New Roman" panose="02020603050405020304" pitchFamily="18" charset="0"/>
                <a:cs typeface="Times New Roman" panose="02020603050405020304" pitchFamily="18" charset="0"/>
              </a:rPr>
              <a:t>and link </a:t>
            </a:r>
            <a:r>
              <a:rPr lang="en-US" sz="2400" dirty="0">
                <a:latin typeface="Times New Roman" panose="02020603050405020304" pitchFamily="18" charset="0"/>
                <a:cs typeface="Times New Roman" panose="02020603050405020304" pitchFamily="18" charset="0"/>
              </a:rPr>
              <a:t>3). The link 4 can slide or reciprocate in the slots in the flanges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fld id="{20750180-DE28-4096-BA9B-AD803A14422C}" type="datetime1">
              <a:rPr lang="en-US" smtClean="0"/>
              <a:pPr/>
              <a:t>8/12/2016</a:t>
            </a:fld>
            <a:endParaRPr lang="en-US" dirty="0"/>
          </a:p>
        </p:txBody>
      </p:sp>
      <p:sp>
        <p:nvSpPr>
          <p:cNvPr id="4" name="Footer Placeholder 3"/>
          <p:cNvSpPr>
            <a:spLocks noGrp="1"/>
          </p:cNvSpPr>
          <p:nvPr>
            <p:ph type="ftr" sz="quarter" idx="11"/>
          </p:nvPr>
        </p:nvSpPr>
        <p:spPr/>
        <p:txBody>
          <a:bodyPr/>
          <a:lstStyle/>
          <a:p>
            <a:r>
              <a:rPr lang="en-US" dirty="0" smtClean="0"/>
              <a:t>Prof. N..</a:t>
            </a:r>
            <a:r>
              <a:rPr lang="en-US" dirty="0" err="1" smtClean="0"/>
              <a:t>J.Patel</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44</a:t>
            </a:fld>
            <a:endParaRPr lang="en-US" dirty="0"/>
          </a:p>
        </p:txBody>
      </p:sp>
    </p:spTree>
    <p:extLst>
      <p:ext uri="{BB962C8B-B14F-4D97-AF65-F5344CB8AC3E}">
        <p14:creationId xmlns:p14="http://schemas.microsoft.com/office/powerpoint/2010/main" val="29287941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397691"/>
          </a:xfrm>
        </p:spPr>
        <p:txBody>
          <a:bodyPr>
            <a:normAutofit/>
          </a:bodyPr>
          <a:lstStyle/>
          <a:p>
            <a:pPr algn="just"/>
            <a:r>
              <a:rPr lang="en-US" sz="2400" dirty="0">
                <a:latin typeface="Times New Roman" panose="02020603050405020304" pitchFamily="18" charset="0"/>
                <a:cs typeface="Times New Roman" panose="02020603050405020304" pitchFamily="18" charset="0"/>
              </a:rPr>
              <a:t>When the driving shaft </a:t>
            </a:r>
            <a:r>
              <a:rPr lang="en-US" sz="2400" i="1" dirty="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is rotated, the flange </a:t>
            </a:r>
            <a:r>
              <a:rPr lang="en-US" sz="2400" i="1" dirty="0">
                <a:latin typeface="Times New Roman" panose="02020603050405020304" pitchFamily="18" charset="0"/>
                <a:cs typeface="Times New Roman" panose="02020603050405020304" pitchFamily="18" charset="0"/>
              </a:rPr>
              <a:t>C </a:t>
            </a:r>
            <a:r>
              <a:rPr lang="en-US" sz="2400" dirty="0">
                <a:latin typeface="Times New Roman" panose="02020603050405020304" pitchFamily="18" charset="0"/>
                <a:cs typeface="Times New Roman" panose="02020603050405020304" pitchFamily="18" charset="0"/>
              </a:rPr>
              <a:t>(link 1) causes the intermediate piece (</a:t>
            </a:r>
            <a:r>
              <a:rPr lang="en-US" sz="2400" dirty="0" smtClean="0">
                <a:latin typeface="Times New Roman" panose="02020603050405020304" pitchFamily="18" charset="0"/>
                <a:cs typeface="Times New Roman" panose="02020603050405020304" pitchFamily="18" charset="0"/>
              </a:rPr>
              <a:t>link 4</a:t>
            </a:r>
            <a:r>
              <a:rPr lang="en-US" sz="2400" dirty="0">
                <a:latin typeface="Times New Roman" panose="02020603050405020304" pitchFamily="18" charset="0"/>
                <a:cs typeface="Times New Roman" panose="02020603050405020304" pitchFamily="18" charset="0"/>
              </a:rPr>
              <a:t>) to rotate at the same angle through which the flange has rotated, and it further rotates the flange </a:t>
            </a:r>
            <a:r>
              <a:rPr lang="en-US" sz="2400" i="1" dirty="0" smtClean="0">
                <a:latin typeface="Times New Roman" panose="02020603050405020304" pitchFamily="18" charset="0"/>
                <a:cs typeface="Times New Roman" panose="02020603050405020304" pitchFamily="18" charset="0"/>
              </a:rPr>
              <a:t>D </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link 3) at the same angle and thus the shaft </a:t>
            </a:r>
            <a:r>
              <a:rPr lang="en-US" sz="2400" i="1" dirty="0">
                <a:latin typeface="Times New Roman" panose="02020603050405020304" pitchFamily="18" charset="0"/>
                <a:cs typeface="Times New Roman" panose="02020603050405020304" pitchFamily="18" charset="0"/>
              </a:rPr>
              <a:t>B </a:t>
            </a:r>
            <a:r>
              <a:rPr lang="en-US" sz="2400" dirty="0">
                <a:latin typeface="Times New Roman" panose="02020603050405020304" pitchFamily="18" charset="0"/>
                <a:cs typeface="Times New Roman" panose="02020603050405020304" pitchFamily="18" charset="0"/>
              </a:rPr>
              <a:t>rotates. Hence links 1, 3 and 4 have the same </a:t>
            </a:r>
            <a:r>
              <a:rPr lang="en-US" sz="2400" dirty="0" smtClean="0">
                <a:latin typeface="Times New Roman" panose="02020603050405020304" pitchFamily="18" charset="0"/>
                <a:cs typeface="Times New Roman" panose="02020603050405020304" pitchFamily="18" charset="0"/>
              </a:rPr>
              <a:t>angular velocity </a:t>
            </a:r>
            <a:r>
              <a:rPr lang="en-US" sz="2400" dirty="0">
                <a:latin typeface="Times New Roman" panose="02020603050405020304" pitchFamily="18" charset="0"/>
                <a:cs typeface="Times New Roman" panose="02020603050405020304" pitchFamily="18" charset="0"/>
              </a:rPr>
              <a:t>at every instant. A little consideration will show, that there is a sliding motion between </a:t>
            </a:r>
            <a:r>
              <a:rPr lang="en-US" sz="2400" dirty="0" smtClean="0">
                <a:latin typeface="Times New Roman" panose="02020603050405020304" pitchFamily="18" charset="0"/>
                <a:cs typeface="Times New Roman" panose="02020603050405020304" pitchFamily="18" charset="0"/>
              </a:rPr>
              <a:t>the link </a:t>
            </a:r>
            <a:r>
              <a:rPr lang="en-US" sz="2400" dirty="0">
                <a:latin typeface="Times New Roman" panose="02020603050405020304" pitchFamily="18" charset="0"/>
                <a:cs typeface="Times New Roman" panose="02020603050405020304" pitchFamily="18" charset="0"/>
              </a:rPr>
              <a:t>4 and each of the other links 1 and 3</a:t>
            </a:r>
            <a:r>
              <a:rPr lang="en-US" sz="2400" dirty="0" smtClean="0">
                <a:latin typeface="Times New Roman" panose="02020603050405020304" pitchFamily="18" charset="0"/>
                <a:cs typeface="Times New Roman" panose="02020603050405020304" pitchFamily="18" charset="0"/>
              </a:rPr>
              <a:t>.</a:t>
            </a:r>
          </a:p>
          <a:p>
            <a:pPr algn="just"/>
            <a:endParaRPr lang="en-US" sz="2400" dirty="0">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fld id="{20750180-DE28-4096-BA9B-AD803A14422C}" type="datetime1">
              <a:rPr lang="en-US" smtClean="0"/>
              <a:pPr/>
              <a:t>8/12/2016</a:t>
            </a:fld>
            <a:endParaRPr lang="en-US" dirty="0"/>
          </a:p>
        </p:txBody>
      </p:sp>
      <p:sp>
        <p:nvSpPr>
          <p:cNvPr id="4" name="Footer Placeholder 3"/>
          <p:cNvSpPr>
            <a:spLocks noGrp="1"/>
          </p:cNvSpPr>
          <p:nvPr>
            <p:ph type="ftr" sz="quarter" idx="11"/>
          </p:nvPr>
        </p:nvSpPr>
        <p:spPr/>
        <p:txBody>
          <a:bodyPr/>
          <a:lstStyle/>
          <a:p>
            <a:r>
              <a:rPr lang="en-US" smtClean="0"/>
              <a:t>Prof. N..J.Patel</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45</a:t>
            </a:fld>
            <a:endParaRPr lang="en-US" dirty="0"/>
          </a:p>
        </p:txBody>
      </p:sp>
    </p:spTree>
    <p:extLst>
      <p:ext uri="{BB962C8B-B14F-4D97-AF65-F5344CB8AC3E}">
        <p14:creationId xmlns:p14="http://schemas.microsoft.com/office/powerpoint/2010/main" val="19494483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0750180-DE28-4096-BA9B-AD803A14422C}" type="datetime1">
              <a:rPr lang="en-US" smtClean="0"/>
              <a:pPr/>
              <a:t>8/12/2016</a:t>
            </a:fld>
            <a:endParaRPr lang="en-US" dirty="0"/>
          </a:p>
        </p:txBody>
      </p:sp>
      <p:sp>
        <p:nvSpPr>
          <p:cNvPr id="4" name="Footer Placeholder 3"/>
          <p:cNvSpPr>
            <a:spLocks noGrp="1"/>
          </p:cNvSpPr>
          <p:nvPr>
            <p:ph type="ftr" sz="quarter" idx="11"/>
          </p:nvPr>
        </p:nvSpPr>
        <p:spPr/>
        <p:txBody>
          <a:bodyPr/>
          <a:lstStyle/>
          <a:p>
            <a:r>
              <a:rPr lang="en-US" dirty="0" smtClean="0"/>
              <a:t>Prof. N..</a:t>
            </a:r>
            <a:r>
              <a:rPr lang="en-US" dirty="0" err="1" smtClean="0"/>
              <a:t>J.Patel</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46</a:t>
            </a:fld>
            <a:endParaRPr lang="en-US" dirty="0"/>
          </a:p>
        </p:txBody>
      </p:sp>
      <p:sp>
        <p:nvSpPr>
          <p:cNvPr id="6" name="Title 5"/>
          <p:cNvSpPr>
            <a:spLocks noGrp="1"/>
          </p:cNvSpPr>
          <p:nvPr>
            <p:ph type="title"/>
          </p:nvPr>
        </p:nvSpPr>
        <p:spPr>
          <a:xfrm>
            <a:off x="457200" y="274638"/>
            <a:ext cx="8229600" cy="868362"/>
          </a:xfrm>
        </p:spPr>
        <p:txBody>
          <a:bodyPr/>
          <a:lstStyle/>
          <a:p>
            <a:pPr algn="ctr"/>
            <a:r>
              <a:rPr lang="en-US" sz="3200" dirty="0" smtClean="0"/>
              <a:t>Elliptical trammel</a:t>
            </a:r>
            <a:endParaRPr lang="en-IN" dirty="0"/>
          </a:p>
        </p:txBody>
      </p:sp>
      <p:pic>
        <p:nvPicPr>
          <p:cNvPr id="3074" name="Picture 2"/>
          <p:cNvPicPr>
            <a:picLocks noGrp="1" noChangeAspect="1" noChangeArrowheads="1"/>
          </p:cNvPicPr>
          <p:nvPr>
            <p:ph idx="1"/>
          </p:nvPr>
        </p:nvPicPr>
        <p:blipFill>
          <a:blip r:embed="rId2"/>
          <a:srcRect/>
          <a:stretch>
            <a:fillRect/>
          </a:stretch>
        </p:blipFill>
        <p:spPr bwMode="auto">
          <a:xfrm>
            <a:off x="1023876" y="1295400"/>
            <a:ext cx="7566526"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397691"/>
          </a:xfrm>
        </p:spPr>
        <p:txBody>
          <a:bodyPr>
            <a:normAutofit fontScale="92500" lnSpcReduction="10000"/>
          </a:bodyPr>
          <a:lstStyle/>
          <a:p>
            <a:pPr algn="just"/>
            <a:r>
              <a:rPr lang="en-US" dirty="0">
                <a:latin typeface="Times New Roman" panose="02020603050405020304" pitchFamily="18" charset="0"/>
                <a:cs typeface="Times New Roman" panose="02020603050405020304" pitchFamily="18" charset="0"/>
              </a:rPr>
              <a:t>It is an instrument used for drawing ellipses. </a:t>
            </a:r>
            <a:r>
              <a:rPr lang="en-US" dirty="0" smtClean="0">
                <a:latin typeface="Times New Roman" panose="02020603050405020304" pitchFamily="18" charset="0"/>
                <a:cs typeface="Times New Roman" panose="02020603050405020304" pitchFamily="18" charset="0"/>
              </a:rPr>
              <a:t>This inversion </a:t>
            </a:r>
            <a:r>
              <a:rPr lang="en-US" dirty="0">
                <a:latin typeface="Times New Roman" panose="02020603050405020304" pitchFamily="18" charset="0"/>
                <a:cs typeface="Times New Roman" panose="02020603050405020304" pitchFamily="18" charset="0"/>
              </a:rPr>
              <a:t>is </a:t>
            </a:r>
            <a:r>
              <a:rPr lang="en-US" dirty="0" smtClean="0">
                <a:latin typeface="Times New Roman" panose="02020603050405020304" pitchFamily="18" charset="0"/>
                <a:cs typeface="Times New Roman" panose="02020603050405020304" pitchFamily="18" charset="0"/>
              </a:rPr>
              <a:t>obtained by </a:t>
            </a:r>
            <a:r>
              <a:rPr lang="en-US" dirty="0">
                <a:latin typeface="Times New Roman" panose="02020603050405020304" pitchFamily="18" charset="0"/>
                <a:cs typeface="Times New Roman" panose="02020603050405020304" pitchFamily="18" charset="0"/>
              </a:rPr>
              <a:t>fixing the slotted plate (link 4), as shown in </a:t>
            </a:r>
            <a:r>
              <a:rPr lang="en-US" dirty="0" smtClean="0">
                <a:latin typeface="Times New Roman" panose="02020603050405020304" pitchFamily="18" charset="0"/>
                <a:cs typeface="Times New Roman" panose="02020603050405020304" pitchFamily="18" charset="0"/>
              </a:rPr>
              <a:t>Fig. The </a:t>
            </a:r>
            <a:r>
              <a:rPr lang="en-US" dirty="0">
                <a:latin typeface="Times New Roman" panose="02020603050405020304" pitchFamily="18" charset="0"/>
                <a:cs typeface="Times New Roman" panose="02020603050405020304" pitchFamily="18" charset="0"/>
              </a:rPr>
              <a:t>fixed plate or link 4 has two </a:t>
            </a:r>
            <a:r>
              <a:rPr lang="en-US" dirty="0" smtClean="0">
                <a:latin typeface="Times New Roman" panose="02020603050405020304" pitchFamily="18" charset="0"/>
                <a:cs typeface="Times New Roman" panose="02020603050405020304" pitchFamily="18" charset="0"/>
              </a:rPr>
              <a:t>straight grooves </a:t>
            </a:r>
            <a:r>
              <a:rPr lang="en-US" dirty="0">
                <a:latin typeface="Times New Roman" panose="02020603050405020304" pitchFamily="18" charset="0"/>
                <a:cs typeface="Times New Roman" panose="02020603050405020304" pitchFamily="18" charset="0"/>
              </a:rPr>
              <a:t>cut in it, at right angles to each </a:t>
            </a:r>
            <a:r>
              <a:rPr lang="en-US" dirty="0" smtClean="0">
                <a:latin typeface="Times New Roman" panose="02020603050405020304" pitchFamily="18" charset="0"/>
                <a:cs typeface="Times New Roman" panose="02020603050405020304" pitchFamily="18" charset="0"/>
              </a:rPr>
              <a:t> other</a:t>
            </a:r>
            <a:r>
              <a:rPr lang="en-US" dirty="0">
                <a:latin typeface="Times New Roman" panose="02020603050405020304" pitchFamily="18" charset="0"/>
                <a:cs typeface="Times New Roman" panose="02020603050405020304" pitchFamily="18" charset="0"/>
              </a:rPr>
              <a:t>. The link 1 and link 3, are known as sliders and form </a:t>
            </a:r>
            <a:r>
              <a:rPr lang="en-US" dirty="0" smtClean="0">
                <a:latin typeface="Times New Roman" panose="02020603050405020304" pitchFamily="18" charset="0"/>
                <a:cs typeface="Times New Roman" panose="02020603050405020304" pitchFamily="18" charset="0"/>
              </a:rPr>
              <a:t>sliding pairs </a:t>
            </a:r>
            <a:r>
              <a:rPr lang="en-US" dirty="0">
                <a:latin typeface="Times New Roman" panose="02020603050405020304" pitchFamily="18" charset="0"/>
                <a:cs typeface="Times New Roman" panose="02020603050405020304" pitchFamily="18" charset="0"/>
              </a:rPr>
              <a:t>with link 4. The link </a:t>
            </a:r>
            <a:r>
              <a:rPr lang="en-US" i="1" dirty="0">
                <a:latin typeface="Times New Roman" panose="02020603050405020304" pitchFamily="18" charset="0"/>
                <a:cs typeface="Times New Roman" panose="02020603050405020304" pitchFamily="18" charset="0"/>
              </a:rPr>
              <a:t>A B </a:t>
            </a:r>
            <a:r>
              <a:rPr lang="en-US" dirty="0">
                <a:latin typeface="Times New Roman" panose="02020603050405020304" pitchFamily="18" charset="0"/>
                <a:cs typeface="Times New Roman" panose="02020603050405020304" pitchFamily="18" charset="0"/>
              </a:rPr>
              <a:t>(link 2) is a bar which forms turning pair with links 1 and 3</a:t>
            </a:r>
            <a:r>
              <a:rPr lang="en-US" dirty="0" smtClean="0">
                <a:latin typeface="Times New Roman" panose="02020603050405020304" pitchFamily="18" charset="0"/>
                <a:cs typeface="Times New Roman" panose="02020603050405020304" pitchFamily="18" charset="0"/>
              </a:rPr>
              <a:t>.</a:t>
            </a:r>
          </a:p>
          <a:p>
            <a:pPr algn="just"/>
            <a:r>
              <a:rPr lang="en-US" dirty="0" smtClean="0">
                <a:latin typeface="Times New Roman" panose="02020603050405020304" pitchFamily="18" charset="0"/>
                <a:cs typeface="Times New Roman" panose="02020603050405020304" pitchFamily="18" charset="0"/>
              </a:rPr>
              <a:t>When </a:t>
            </a:r>
            <a:r>
              <a:rPr lang="en-US" dirty="0">
                <a:latin typeface="Times New Roman" panose="02020603050405020304" pitchFamily="18" charset="0"/>
                <a:cs typeface="Times New Roman" panose="02020603050405020304" pitchFamily="18" charset="0"/>
              </a:rPr>
              <a:t>the links 1 and 3 slide along their </a:t>
            </a:r>
            <a:r>
              <a:rPr lang="en-US" dirty="0" smtClean="0">
                <a:latin typeface="Times New Roman" panose="02020603050405020304" pitchFamily="18" charset="0"/>
                <a:cs typeface="Times New Roman" panose="02020603050405020304" pitchFamily="18" charset="0"/>
              </a:rPr>
              <a:t> respective </a:t>
            </a:r>
            <a:r>
              <a:rPr lang="en-US" dirty="0">
                <a:latin typeface="Times New Roman" panose="02020603050405020304" pitchFamily="18" charset="0"/>
                <a:cs typeface="Times New Roman" panose="02020603050405020304" pitchFamily="18" charset="0"/>
              </a:rPr>
              <a:t>grooves, any point on the link 2 such </a:t>
            </a:r>
            <a:r>
              <a:rPr lang="en-US" dirty="0" smtClean="0">
                <a:latin typeface="Times New Roman" panose="02020603050405020304" pitchFamily="18" charset="0"/>
                <a:cs typeface="Times New Roman" panose="02020603050405020304" pitchFamily="18" charset="0"/>
              </a:rPr>
              <a:t>as </a:t>
            </a:r>
            <a:r>
              <a:rPr lang="en-US" i="1" dirty="0" smtClean="0">
                <a:latin typeface="Times New Roman" panose="02020603050405020304" pitchFamily="18" charset="0"/>
                <a:cs typeface="Times New Roman" panose="02020603050405020304" pitchFamily="18" charset="0"/>
              </a:rPr>
              <a:t>P </a:t>
            </a:r>
            <a:r>
              <a:rPr lang="en-US" dirty="0">
                <a:latin typeface="Times New Roman" panose="02020603050405020304" pitchFamily="18" charset="0"/>
                <a:cs typeface="Times New Roman" panose="02020603050405020304" pitchFamily="18" charset="0"/>
              </a:rPr>
              <a:t>traces out an ellipse on the surface of link 4, as shown in Fig. </a:t>
            </a:r>
            <a:r>
              <a:rPr lang="en-US" dirty="0" smtClean="0">
                <a:latin typeface="Times New Roman" panose="02020603050405020304" pitchFamily="18" charset="0"/>
                <a:cs typeface="Times New Roman" panose="02020603050405020304" pitchFamily="18" charset="0"/>
              </a:rPr>
              <a:t>5. </a:t>
            </a:r>
            <a:r>
              <a:rPr lang="en-US" dirty="0">
                <a:latin typeface="Times New Roman" panose="02020603050405020304" pitchFamily="18" charset="0"/>
                <a:cs typeface="Times New Roman" panose="02020603050405020304" pitchFamily="18" charset="0"/>
              </a:rPr>
              <a:t>A little consideration </a:t>
            </a:r>
            <a:r>
              <a:rPr lang="en-US" dirty="0" smtClean="0">
                <a:latin typeface="Times New Roman" panose="02020603050405020304" pitchFamily="18" charset="0"/>
                <a:cs typeface="Times New Roman" panose="02020603050405020304" pitchFamily="18" charset="0"/>
              </a:rPr>
              <a:t>will show </a:t>
            </a:r>
            <a:r>
              <a:rPr lang="en-US" dirty="0">
                <a:latin typeface="Times New Roman" panose="02020603050405020304" pitchFamily="18" charset="0"/>
                <a:cs typeface="Times New Roman" panose="02020603050405020304" pitchFamily="18" charset="0"/>
              </a:rPr>
              <a:t>that </a:t>
            </a:r>
            <a:r>
              <a:rPr lang="en-US" i="1" dirty="0">
                <a:latin typeface="Times New Roman" panose="02020603050405020304" pitchFamily="18" charset="0"/>
                <a:cs typeface="Times New Roman" panose="02020603050405020304" pitchFamily="18" charset="0"/>
              </a:rPr>
              <a:t>AP </a:t>
            </a:r>
            <a:r>
              <a:rPr lang="en-US" dirty="0">
                <a:latin typeface="Times New Roman" panose="02020603050405020304" pitchFamily="18" charset="0"/>
                <a:cs typeface="Times New Roman" panose="02020603050405020304" pitchFamily="18" charset="0"/>
              </a:rPr>
              <a:t>and </a:t>
            </a:r>
            <a:r>
              <a:rPr lang="en-US" i="1" dirty="0">
                <a:latin typeface="Times New Roman" panose="02020603050405020304" pitchFamily="18" charset="0"/>
                <a:cs typeface="Times New Roman" panose="02020603050405020304" pitchFamily="18" charset="0"/>
              </a:rPr>
              <a:t>BP </a:t>
            </a:r>
            <a:r>
              <a:rPr lang="en-US" dirty="0">
                <a:latin typeface="Times New Roman" panose="02020603050405020304" pitchFamily="18" charset="0"/>
                <a:cs typeface="Times New Roman" panose="02020603050405020304" pitchFamily="18" charset="0"/>
              </a:rPr>
              <a:t>are the semi-major axis and semi-minor axis of the ellipse respectively. This </a:t>
            </a:r>
            <a:r>
              <a:rPr lang="en-US" dirty="0" smtClean="0">
                <a:latin typeface="Times New Roman" panose="02020603050405020304" pitchFamily="18" charset="0"/>
                <a:cs typeface="Times New Roman" panose="02020603050405020304" pitchFamily="18" charset="0"/>
              </a:rPr>
              <a:t>can be </a:t>
            </a:r>
            <a:r>
              <a:rPr lang="en-US" dirty="0">
                <a:latin typeface="Times New Roman" panose="02020603050405020304" pitchFamily="18" charset="0"/>
                <a:cs typeface="Times New Roman" panose="02020603050405020304" pitchFamily="18" charset="0"/>
              </a:rPr>
              <a:t>proved </a:t>
            </a:r>
            <a:r>
              <a:rPr lang="en-US" dirty="0" smtClean="0">
                <a:latin typeface="Times New Roman" panose="02020603050405020304" pitchFamily="18" charset="0"/>
                <a:cs typeface="Times New Roman" panose="02020603050405020304" pitchFamily="18" charset="0"/>
              </a:rPr>
              <a:t>as follows </a:t>
            </a:r>
            <a:r>
              <a:rPr lang="en-US" dirty="0">
                <a:latin typeface="Times New Roman" panose="02020603050405020304" pitchFamily="18" charset="0"/>
                <a:cs typeface="Times New Roman" panose="02020603050405020304" pitchFamily="18" charset="0"/>
              </a:rPr>
              <a:t>:</a:t>
            </a:r>
            <a:r>
              <a:rPr lang="en-US" dirty="0"/>
              <a:t/>
            </a:r>
            <a:br>
              <a:rPr lang="en-US" dirty="0"/>
            </a:br>
            <a:endParaRPr lang="en-US" dirty="0"/>
          </a:p>
        </p:txBody>
      </p:sp>
      <p:sp>
        <p:nvSpPr>
          <p:cNvPr id="3" name="Date Placeholder 2"/>
          <p:cNvSpPr>
            <a:spLocks noGrp="1"/>
          </p:cNvSpPr>
          <p:nvPr>
            <p:ph type="dt" sz="half" idx="10"/>
          </p:nvPr>
        </p:nvSpPr>
        <p:spPr/>
        <p:txBody>
          <a:bodyPr/>
          <a:lstStyle/>
          <a:p>
            <a:fld id="{20750180-DE28-4096-BA9B-AD803A14422C}" type="datetime1">
              <a:rPr lang="en-US" smtClean="0"/>
              <a:pPr/>
              <a:t>8/12/2016</a:t>
            </a:fld>
            <a:endParaRPr lang="en-US" dirty="0"/>
          </a:p>
        </p:txBody>
      </p:sp>
      <p:sp>
        <p:nvSpPr>
          <p:cNvPr id="4" name="Footer Placeholder 3"/>
          <p:cNvSpPr>
            <a:spLocks noGrp="1"/>
          </p:cNvSpPr>
          <p:nvPr>
            <p:ph type="ftr" sz="quarter" idx="11"/>
          </p:nvPr>
        </p:nvSpPr>
        <p:spPr/>
        <p:txBody>
          <a:bodyPr/>
          <a:lstStyle/>
          <a:p>
            <a:r>
              <a:rPr lang="en-US" smtClean="0"/>
              <a:t>Prof. N..J.Patel</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47</a:t>
            </a:fld>
            <a:endParaRPr lang="en-US" dirty="0"/>
          </a:p>
        </p:txBody>
      </p:sp>
    </p:spTree>
    <p:extLst>
      <p:ext uri="{BB962C8B-B14F-4D97-AF65-F5344CB8AC3E}">
        <p14:creationId xmlns:p14="http://schemas.microsoft.com/office/powerpoint/2010/main" val="22393555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914400" y="1447800"/>
            <a:ext cx="7574634" cy="2971800"/>
          </a:xfrm>
          <a:prstGeom prst="rect">
            <a:avLst/>
          </a:prstGeom>
        </p:spPr>
      </p:pic>
      <p:sp>
        <p:nvSpPr>
          <p:cNvPr id="3" name="Date Placeholder 2"/>
          <p:cNvSpPr>
            <a:spLocks noGrp="1"/>
          </p:cNvSpPr>
          <p:nvPr>
            <p:ph type="dt" sz="half" idx="10"/>
          </p:nvPr>
        </p:nvSpPr>
        <p:spPr/>
        <p:txBody>
          <a:bodyPr/>
          <a:lstStyle/>
          <a:p>
            <a:fld id="{20750180-DE28-4096-BA9B-AD803A14422C}" type="datetime1">
              <a:rPr lang="en-US" smtClean="0"/>
              <a:pPr/>
              <a:t>8/12/2016</a:t>
            </a:fld>
            <a:endParaRPr lang="en-US" dirty="0"/>
          </a:p>
        </p:txBody>
      </p:sp>
      <p:sp>
        <p:nvSpPr>
          <p:cNvPr id="4" name="Footer Placeholder 3"/>
          <p:cNvSpPr>
            <a:spLocks noGrp="1"/>
          </p:cNvSpPr>
          <p:nvPr>
            <p:ph type="ftr" sz="quarter" idx="11"/>
          </p:nvPr>
        </p:nvSpPr>
        <p:spPr/>
        <p:txBody>
          <a:bodyPr/>
          <a:lstStyle/>
          <a:p>
            <a:r>
              <a:rPr lang="en-US" smtClean="0"/>
              <a:t>Prof. N..J.Patel</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48</a:t>
            </a:fld>
            <a:endParaRPr lang="en-US" dirty="0"/>
          </a:p>
        </p:txBody>
      </p:sp>
    </p:spTree>
    <p:extLst>
      <p:ext uri="{BB962C8B-B14F-4D97-AF65-F5344CB8AC3E}">
        <p14:creationId xmlns:p14="http://schemas.microsoft.com/office/powerpoint/2010/main" val="2741410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dirty="0"/>
          </a:p>
        </p:txBody>
      </p:sp>
      <p:pic>
        <p:nvPicPr>
          <p:cNvPr id="1028" name="Picture 4"/>
          <p:cNvPicPr>
            <a:picLocks noGrp="1" noChangeAspect="1" noChangeArrowheads="1"/>
          </p:cNvPicPr>
          <p:nvPr>
            <p:ph idx="1"/>
          </p:nvPr>
        </p:nvPicPr>
        <p:blipFill>
          <a:blip r:embed="rId2"/>
          <a:srcRect/>
          <a:stretch>
            <a:fillRect/>
          </a:stretch>
        </p:blipFill>
        <p:spPr bwMode="auto">
          <a:xfrm>
            <a:off x="943348" y="2286000"/>
            <a:ext cx="6826683" cy="2743199"/>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fld id="{57FE6434-9FC3-45F0-BC26-1D18740F911B}" type="datetime1">
              <a:rPr lang="en-US" smtClean="0"/>
              <a:pPr/>
              <a:t>8/12/2016</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dirty="0"/>
          </a:p>
        </p:txBody>
      </p:sp>
      <p:sp>
        <p:nvSpPr>
          <p:cNvPr id="6" name="Footer Placeholder 5"/>
          <p:cNvSpPr>
            <a:spLocks noGrp="1"/>
          </p:cNvSpPr>
          <p:nvPr>
            <p:ph type="ftr" sz="quarter" idx="11"/>
          </p:nvPr>
        </p:nvSpPr>
        <p:spPr/>
        <p:txBody>
          <a:bodyPr/>
          <a:lstStyle/>
          <a:p>
            <a:r>
              <a:rPr lang="en-US" dirty="0"/>
              <a:t>Prof. N..</a:t>
            </a:r>
            <a:r>
              <a:rPr lang="en-US" dirty="0" err="1"/>
              <a:t>J.Patel</a:t>
            </a:r>
            <a:endParaRPr lang="en-US" dirty="0"/>
          </a:p>
        </p:txBody>
      </p:sp>
      <p:sp>
        <p:nvSpPr>
          <p:cNvPr id="7" name="Right Arrow 6">
            <a:hlinkClick r:id="rId3" action="ppaction://hlinksldjump"/>
          </p:cNvPr>
          <p:cNvSpPr/>
          <p:nvPr/>
        </p:nvSpPr>
        <p:spPr>
          <a:xfrm>
            <a:off x="7467600" y="5867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26909"/>
            <a:ext cx="8229600" cy="5169091"/>
          </a:xfrm>
        </p:spPr>
        <p:txBody>
          <a:bodyPr>
            <a:normAutofit/>
          </a:bodyPr>
          <a:lstStyle/>
          <a:p>
            <a:pPr algn="just"/>
            <a:r>
              <a:rPr lang="en-US" sz="2000" dirty="0" smtClean="0"/>
              <a:t>Each part of machine which has relative motion to some other part of the machine is known as kinematic link or an element.</a:t>
            </a:r>
          </a:p>
          <a:p>
            <a:pPr algn="just"/>
            <a:r>
              <a:rPr lang="en-US" sz="2000" dirty="0" smtClean="0"/>
              <a:t>Link may consist of number of parts connected in such a way that they have no relative motion between them.</a:t>
            </a:r>
          </a:p>
          <a:p>
            <a:pPr algn="just"/>
            <a:r>
              <a:rPr lang="en-US" sz="2000" dirty="0" smtClean="0"/>
              <a:t>It is a resistant body</a:t>
            </a:r>
          </a:p>
          <a:p>
            <a:pPr algn="just"/>
            <a:r>
              <a:rPr lang="en-US" sz="2000" dirty="0" smtClean="0"/>
              <a:t>Resistant bodies are those which are rigid for the purposes they have to serve. i.e. belt drive</a:t>
            </a:r>
          </a:p>
          <a:p>
            <a:pPr algn="just">
              <a:buNone/>
            </a:pPr>
            <a:endParaRPr lang="en-IN" sz="2000" dirty="0"/>
          </a:p>
        </p:txBody>
      </p:sp>
      <p:sp>
        <p:nvSpPr>
          <p:cNvPr id="3" name="Title 2"/>
          <p:cNvSpPr>
            <a:spLocks noGrp="1"/>
          </p:cNvSpPr>
          <p:nvPr>
            <p:ph type="title"/>
          </p:nvPr>
        </p:nvSpPr>
        <p:spPr>
          <a:xfrm>
            <a:off x="457200" y="274638"/>
            <a:ext cx="8229600" cy="792162"/>
          </a:xfrm>
        </p:spPr>
        <p:txBody>
          <a:bodyPr/>
          <a:lstStyle/>
          <a:p>
            <a:r>
              <a:rPr lang="en-US" sz="3600" dirty="0" smtClean="0"/>
              <a:t>Kinematic link</a:t>
            </a:r>
            <a:endParaRPr lang="en-IN" dirty="0"/>
          </a:p>
        </p:txBody>
      </p:sp>
      <p:graphicFrame>
        <p:nvGraphicFramePr>
          <p:cNvPr id="5" name="Diagram 4"/>
          <p:cNvGraphicFramePr/>
          <p:nvPr/>
        </p:nvGraphicFramePr>
        <p:xfrm>
          <a:off x="1524000" y="2794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e Placeholder 5"/>
          <p:cNvSpPr>
            <a:spLocks noGrp="1"/>
          </p:cNvSpPr>
          <p:nvPr>
            <p:ph type="dt" sz="half" idx="10"/>
          </p:nvPr>
        </p:nvSpPr>
        <p:spPr/>
        <p:txBody>
          <a:bodyPr/>
          <a:lstStyle/>
          <a:p>
            <a:fld id="{A0B63108-2293-4BF0-9FBE-0FE0D160037D}" type="datetime1">
              <a:rPr lang="en-US" smtClean="0"/>
              <a:pPr/>
              <a:t>8/12/2016</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6</a:t>
            </a:fld>
            <a:endParaRPr lang="en-US" dirty="0"/>
          </a:p>
        </p:txBody>
      </p:sp>
      <p:sp>
        <p:nvSpPr>
          <p:cNvPr id="8" name="Footer Placeholder 7"/>
          <p:cNvSpPr>
            <a:spLocks noGrp="1"/>
          </p:cNvSpPr>
          <p:nvPr>
            <p:ph type="ftr" sz="quarter" idx="11"/>
          </p:nvPr>
        </p:nvSpPr>
        <p:spPr/>
        <p:txBody>
          <a:bodyPr/>
          <a:lstStyle/>
          <a:p>
            <a:r>
              <a:rPr lang="en-US" dirty="0"/>
              <a:t>Prof. N..</a:t>
            </a:r>
            <a:r>
              <a:rPr lang="en-US" dirty="0" err="1"/>
              <a:t>J.Patel</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Machine and structure</a:t>
            </a:r>
            <a:endParaRPr lang="en-IN" dirty="0"/>
          </a:p>
        </p:txBody>
      </p:sp>
      <p:sp>
        <p:nvSpPr>
          <p:cNvPr id="3" name="Text Placeholder 2"/>
          <p:cNvSpPr>
            <a:spLocks noGrp="1"/>
          </p:cNvSpPr>
          <p:nvPr>
            <p:ph type="body" idx="1"/>
          </p:nvPr>
        </p:nvSpPr>
        <p:spPr/>
        <p:txBody>
          <a:bodyPr/>
          <a:lstStyle/>
          <a:p>
            <a:endParaRPr lang="en-IN"/>
          </a:p>
        </p:txBody>
      </p:sp>
      <p:sp>
        <p:nvSpPr>
          <p:cNvPr id="4" name="Text Placeholder 3"/>
          <p:cNvSpPr>
            <a:spLocks noGrp="1"/>
          </p:cNvSpPr>
          <p:nvPr>
            <p:ph type="body" sz="half" idx="3"/>
          </p:nvPr>
        </p:nvSpPr>
        <p:spPr/>
        <p:txBody>
          <a:bodyPr/>
          <a:lstStyle/>
          <a:p>
            <a:endParaRPr lang="en-IN"/>
          </a:p>
        </p:txBody>
      </p:sp>
      <p:sp>
        <p:nvSpPr>
          <p:cNvPr id="5" name="Content Placeholder 4"/>
          <p:cNvSpPr>
            <a:spLocks noGrp="1"/>
          </p:cNvSpPr>
          <p:nvPr>
            <p:ph sz="quarter" idx="2"/>
          </p:nvPr>
        </p:nvSpPr>
        <p:spPr/>
        <p:txBody>
          <a:bodyPr/>
          <a:lstStyle/>
          <a:p>
            <a:pPr algn="ctr"/>
            <a:r>
              <a:rPr lang="en-US" sz="2800" b="1" dirty="0" smtClean="0"/>
              <a:t>Structure</a:t>
            </a:r>
            <a:r>
              <a:rPr lang="en-US" dirty="0" smtClean="0"/>
              <a:t> </a:t>
            </a:r>
          </a:p>
          <a:p>
            <a:pPr algn="just"/>
            <a:r>
              <a:rPr lang="en-US" dirty="0" smtClean="0"/>
              <a:t>No relative motion between its links.</a:t>
            </a:r>
          </a:p>
          <a:p>
            <a:pPr algn="just"/>
            <a:r>
              <a:rPr lang="en-US" dirty="0" smtClean="0"/>
              <a:t>Serves to modify and transmit the forces </a:t>
            </a:r>
          </a:p>
          <a:p>
            <a:pPr algn="just"/>
            <a:r>
              <a:rPr lang="en-US" dirty="0" smtClean="0"/>
              <a:t>Cannot transmit the energy</a:t>
            </a:r>
          </a:p>
          <a:p>
            <a:pPr algn="just"/>
            <a:r>
              <a:rPr lang="en-US" dirty="0" smtClean="0"/>
              <a:t>Example – roof trusses</a:t>
            </a:r>
            <a:endParaRPr lang="en-IN" dirty="0"/>
          </a:p>
        </p:txBody>
      </p:sp>
      <p:sp>
        <p:nvSpPr>
          <p:cNvPr id="6" name="Content Placeholder 5"/>
          <p:cNvSpPr>
            <a:spLocks noGrp="1"/>
          </p:cNvSpPr>
          <p:nvPr>
            <p:ph sz="quarter" idx="4"/>
          </p:nvPr>
        </p:nvSpPr>
        <p:spPr/>
        <p:txBody>
          <a:bodyPr/>
          <a:lstStyle/>
          <a:p>
            <a:pPr algn="ctr"/>
            <a:r>
              <a:rPr lang="en-US" sz="2800" b="1" dirty="0" smtClean="0"/>
              <a:t>Machine</a:t>
            </a:r>
            <a:r>
              <a:rPr lang="en-US" dirty="0" smtClean="0"/>
              <a:t> </a:t>
            </a:r>
          </a:p>
          <a:p>
            <a:pPr algn="just"/>
            <a:r>
              <a:rPr lang="en-US" dirty="0" smtClean="0"/>
              <a:t>Relative motion between the links.</a:t>
            </a:r>
          </a:p>
          <a:p>
            <a:pPr algn="just"/>
            <a:r>
              <a:rPr lang="en-US" dirty="0" smtClean="0"/>
              <a:t>Serves to transfer both forces and motion</a:t>
            </a:r>
          </a:p>
          <a:p>
            <a:pPr algn="just"/>
            <a:r>
              <a:rPr lang="en-US" dirty="0" smtClean="0"/>
              <a:t>Transforms the available energy</a:t>
            </a:r>
          </a:p>
          <a:p>
            <a:pPr algn="just"/>
            <a:r>
              <a:rPr lang="en-US" dirty="0" smtClean="0"/>
              <a:t>Example – screw jack, IC engine, lathe etc.</a:t>
            </a:r>
            <a:endParaRPr lang="en-IN" dirty="0"/>
          </a:p>
        </p:txBody>
      </p:sp>
      <p:sp>
        <p:nvSpPr>
          <p:cNvPr id="7" name="Date Placeholder 6"/>
          <p:cNvSpPr>
            <a:spLocks noGrp="1"/>
          </p:cNvSpPr>
          <p:nvPr>
            <p:ph type="dt" sz="half" idx="10"/>
          </p:nvPr>
        </p:nvSpPr>
        <p:spPr/>
        <p:txBody>
          <a:bodyPr/>
          <a:lstStyle/>
          <a:p>
            <a:fld id="{B12B5ECC-77CC-46EC-9B4B-571E27E97A49}" type="datetime1">
              <a:rPr lang="en-US" smtClean="0"/>
              <a:pPr/>
              <a:t>8/12/2016</a:t>
            </a:fld>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7</a:t>
            </a:fld>
            <a:endParaRPr lang="en-US" dirty="0"/>
          </a:p>
        </p:txBody>
      </p:sp>
      <p:sp>
        <p:nvSpPr>
          <p:cNvPr id="9" name="Footer Placeholder 8"/>
          <p:cNvSpPr>
            <a:spLocks noGrp="1"/>
          </p:cNvSpPr>
          <p:nvPr>
            <p:ph type="ftr" sz="quarter" idx="11"/>
          </p:nvPr>
        </p:nvSpPr>
        <p:spPr/>
        <p:txBody>
          <a:bodyPr/>
          <a:lstStyle/>
          <a:p>
            <a:r>
              <a:rPr lang="en-US" dirty="0"/>
              <a:t>Prof. N..</a:t>
            </a:r>
            <a:r>
              <a:rPr lang="en-US" dirty="0" err="1"/>
              <a:t>J.Patel</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Constrained Motion</a:t>
            </a:r>
            <a:endParaRPr lang="en-IN" dirty="0"/>
          </a:p>
        </p:txBody>
      </p:sp>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ate Placeholder 4"/>
          <p:cNvSpPr>
            <a:spLocks noGrp="1"/>
          </p:cNvSpPr>
          <p:nvPr>
            <p:ph type="dt" sz="half" idx="10"/>
          </p:nvPr>
        </p:nvSpPr>
        <p:spPr/>
        <p:txBody>
          <a:bodyPr/>
          <a:lstStyle/>
          <a:p>
            <a:fld id="{DAD51F66-AA4E-4481-A098-20229EE0F78C}" type="datetime1">
              <a:rPr lang="en-US" smtClean="0"/>
              <a:pPr/>
              <a:t>8/12/2016</a:t>
            </a:fld>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dirty="0"/>
          </a:p>
        </p:txBody>
      </p:sp>
      <p:sp>
        <p:nvSpPr>
          <p:cNvPr id="7" name="Footer Placeholder 6"/>
          <p:cNvSpPr>
            <a:spLocks noGrp="1"/>
          </p:cNvSpPr>
          <p:nvPr>
            <p:ph type="ftr" sz="quarter" idx="11"/>
          </p:nvPr>
        </p:nvSpPr>
        <p:spPr/>
        <p:txBody>
          <a:bodyPr/>
          <a:lstStyle/>
          <a:p>
            <a:r>
              <a:rPr lang="en-US" dirty="0"/>
              <a:t>Prof. N..</a:t>
            </a:r>
            <a:r>
              <a:rPr lang="en-US" dirty="0" err="1"/>
              <a:t>J.Patel</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algn="just"/>
            <a:r>
              <a:rPr lang="en-US" dirty="0" smtClean="0"/>
              <a:t>A completely constrained motion is one in which the relative motion between the two links can be place only in a definite direction and it can be predicted </a:t>
            </a:r>
            <a:endParaRPr lang="en-IN" dirty="0"/>
          </a:p>
        </p:txBody>
      </p:sp>
      <p:sp>
        <p:nvSpPr>
          <p:cNvPr id="4" name="Title 3"/>
          <p:cNvSpPr>
            <a:spLocks noGrp="1"/>
          </p:cNvSpPr>
          <p:nvPr>
            <p:ph type="title"/>
          </p:nvPr>
        </p:nvSpPr>
        <p:spPr/>
        <p:txBody>
          <a:bodyPr>
            <a:normAutofit fontScale="90000"/>
          </a:bodyPr>
          <a:lstStyle/>
          <a:p>
            <a:pPr lvl="0"/>
            <a:r>
              <a:rPr lang="en-US" dirty="0" smtClean="0">
                <a:solidFill>
                  <a:srgbClr val="FFFF00"/>
                </a:solidFill>
              </a:rPr>
              <a:t>Completely constrained motion</a:t>
            </a:r>
            <a:r>
              <a:rPr lang="en-US" dirty="0" smtClean="0"/>
              <a:t/>
            </a:r>
            <a:br>
              <a:rPr lang="en-US" dirty="0" smtClean="0"/>
            </a:br>
            <a:endParaRPr lang="en-IN" dirty="0"/>
          </a:p>
        </p:txBody>
      </p:sp>
      <p:pic>
        <p:nvPicPr>
          <p:cNvPr id="1026" name="Picture 2"/>
          <p:cNvPicPr>
            <a:picLocks noGrp="1" noChangeAspect="1" noChangeArrowheads="1"/>
          </p:cNvPicPr>
          <p:nvPr>
            <p:ph sz="half" idx="2"/>
          </p:nvPr>
        </p:nvPicPr>
        <p:blipFill>
          <a:blip r:embed="rId2"/>
          <a:srcRect/>
          <a:stretch>
            <a:fillRect/>
          </a:stretch>
        </p:blipFill>
        <p:spPr bwMode="auto">
          <a:xfrm>
            <a:off x="5410200" y="1507979"/>
            <a:ext cx="2590800" cy="2016271"/>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181600" y="4038600"/>
            <a:ext cx="3120923" cy="1981200"/>
          </a:xfrm>
          <a:prstGeom prst="rect">
            <a:avLst/>
          </a:prstGeom>
          <a:noFill/>
          <a:ln w="9525">
            <a:noFill/>
            <a:miter lim="800000"/>
            <a:headEnd/>
            <a:tailEnd/>
          </a:ln>
          <a:effectLst/>
        </p:spPr>
      </p:pic>
      <p:sp>
        <p:nvSpPr>
          <p:cNvPr id="6" name="Date Placeholder 5"/>
          <p:cNvSpPr>
            <a:spLocks noGrp="1"/>
          </p:cNvSpPr>
          <p:nvPr>
            <p:ph type="dt" sz="half" idx="10"/>
          </p:nvPr>
        </p:nvSpPr>
        <p:spPr/>
        <p:txBody>
          <a:bodyPr/>
          <a:lstStyle/>
          <a:p>
            <a:fld id="{D0365DEA-97F0-424B-BB1D-BB712123931E}" type="datetime1">
              <a:rPr lang="en-US" smtClean="0"/>
              <a:pPr/>
              <a:t>8/12/2016</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9</a:t>
            </a:fld>
            <a:endParaRPr lang="en-US" dirty="0"/>
          </a:p>
        </p:txBody>
      </p:sp>
      <p:sp>
        <p:nvSpPr>
          <p:cNvPr id="8" name="Footer Placeholder 7"/>
          <p:cNvSpPr>
            <a:spLocks noGrp="1"/>
          </p:cNvSpPr>
          <p:nvPr>
            <p:ph type="ftr" sz="quarter" idx="11"/>
          </p:nvPr>
        </p:nvSpPr>
        <p:spPr/>
        <p:txBody>
          <a:bodyPr/>
          <a:lstStyle/>
          <a:p>
            <a:r>
              <a:rPr lang="en-US" dirty="0"/>
              <a:t>Prof. N..</a:t>
            </a:r>
            <a:r>
              <a:rPr lang="en-US" dirty="0" err="1"/>
              <a:t>J.Patel</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1025</TotalTime>
  <Words>2890</Words>
  <Application>Microsoft Office PowerPoint</Application>
  <PresentationFormat>On-screen Show (4:3)</PresentationFormat>
  <Paragraphs>371</Paragraphs>
  <Slides>48</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7" baseType="lpstr">
      <vt:lpstr>Calibri</vt:lpstr>
      <vt:lpstr>Lucida Sans Unicode</vt:lpstr>
      <vt:lpstr>Times New Roman</vt:lpstr>
      <vt:lpstr>Verdana</vt:lpstr>
      <vt:lpstr>Wingdings</vt:lpstr>
      <vt:lpstr>Wingdings 2</vt:lpstr>
      <vt:lpstr>Wingdings 3</vt:lpstr>
      <vt:lpstr>Concourse</vt:lpstr>
      <vt:lpstr>Packager Shell Object</vt:lpstr>
      <vt:lpstr>CHAPTER - 1</vt:lpstr>
      <vt:lpstr>INTRODUCTION</vt:lpstr>
      <vt:lpstr> Kinematics: </vt:lpstr>
      <vt:lpstr>Dynamics</vt:lpstr>
      <vt:lpstr>PowerPoint Presentation</vt:lpstr>
      <vt:lpstr>Kinematic link</vt:lpstr>
      <vt:lpstr>Machine and structure</vt:lpstr>
      <vt:lpstr>Constrained Motion</vt:lpstr>
      <vt:lpstr>Completely constrained motion </vt:lpstr>
      <vt:lpstr>Incompletely constrained motion </vt:lpstr>
      <vt:lpstr>Successfully constrained motion </vt:lpstr>
      <vt:lpstr>Kinematic pair</vt:lpstr>
      <vt:lpstr>According to nature of relative motion between the link</vt:lpstr>
      <vt:lpstr>Sliding pair or prismatic pair </vt:lpstr>
      <vt:lpstr>Turning or revolute pair </vt:lpstr>
      <vt:lpstr>Screw or helical pair </vt:lpstr>
      <vt:lpstr>Rolling pair. </vt:lpstr>
      <vt:lpstr>Spherical or globular pair </vt:lpstr>
      <vt:lpstr>According to types of contact between the links.</vt:lpstr>
      <vt:lpstr>According of the mechanical arrangement</vt:lpstr>
      <vt:lpstr>Kinematic chain</vt:lpstr>
      <vt:lpstr>Types of joints in a chain</vt:lpstr>
      <vt:lpstr>Case - 1</vt:lpstr>
      <vt:lpstr>Case - 2</vt:lpstr>
      <vt:lpstr>Case - 3</vt:lpstr>
      <vt:lpstr>Grashof’s Law</vt:lpstr>
      <vt:lpstr> Mechanism </vt:lpstr>
      <vt:lpstr>PowerPoint Presentation</vt:lpstr>
      <vt:lpstr>Coupled wheels of a locomotive(double crank)</vt:lpstr>
      <vt:lpstr>Beam engine(crank and lever mechanism)</vt:lpstr>
      <vt:lpstr>Watt’s engine indicator</vt:lpstr>
      <vt:lpstr>PowerPoint Presentation</vt:lpstr>
      <vt:lpstr>Gnome engine or rotary engine</vt:lpstr>
      <vt:lpstr>Oscillating cylinder engine</vt:lpstr>
      <vt:lpstr>Crank and slotted lever type quick return mechanism</vt:lpstr>
      <vt:lpstr>PowerPoint Presentation</vt:lpstr>
      <vt:lpstr>PowerPoint Presentation</vt:lpstr>
      <vt:lpstr>Withworth quick return mechanism</vt:lpstr>
      <vt:lpstr>PowerPoint Presentation</vt:lpstr>
      <vt:lpstr>PowerPoint Presentation</vt:lpstr>
      <vt:lpstr>PowerPoint Presentation</vt:lpstr>
      <vt:lpstr>Scotch yoke mechanism</vt:lpstr>
      <vt:lpstr>Oldham’s coupling</vt:lpstr>
      <vt:lpstr>PowerPoint Presentation</vt:lpstr>
      <vt:lpstr>PowerPoint Presentation</vt:lpstr>
      <vt:lpstr>Elliptical trammel</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- 1</dc:title>
  <dc:creator>DIYA</dc:creator>
  <cp:lastModifiedBy>NAVNIT</cp:lastModifiedBy>
  <cp:revision>117</cp:revision>
  <dcterms:created xsi:type="dcterms:W3CDTF">2006-08-16T00:00:00Z</dcterms:created>
  <dcterms:modified xsi:type="dcterms:W3CDTF">2016-08-12T10:00:29Z</dcterms:modified>
</cp:coreProperties>
</file>